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0" clrIdx="0"/>
  <p:cmAuthor id="2" name="作者" initials="A" lastIdx="0" clrIdx="1"/>
  <p:cmAuthor id="3" name="龙时富" initials="龙时富"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0"/>
          <c:dPt>
            <c:idx val="0"/>
            <c:bubble3D val="0"/>
            <c:spPr>
              <a:solidFill>
                <a:schemeClr val="tx1">
                  <a:lumMod val="65000"/>
                  <a:lumOff val="35000"/>
                </a:schemeClr>
              </a:solidFill>
              <a:ln w="19050">
                <a:solidFill>
                  <a:schemeClr val="lt1"/>
                </a:solidFill>
              </a:ln>
              <a:effectLst/>
            </c:spPr>
          </c:dPt>
          <c:dPt>
            <c:idx val="1"/>
            <c:bubble3D val="0"/>
            <c:spPr>
              <a:solidFill>
                <a:schemeClr val="bg1">
                  <a:lumMod val="95000"/>
                </a:schemeClr>
              </a:solidFill>
              <a:ln w="19050">
                <a:solidFill>
                  <a:schemeClr val="lt1"/>
                </a:solidFill>
              </a:ln>
              <a:effectLst/>
            </c:spPr>
          </c:dPt>
          <c:dLbls>
            <c:delete val="1"/>
          </c:dLbls>
          <c:cat>
            <c:strRef>
              <c:f>Sheet1!$A$2:$A$3</c:f>
              <c:strCache>
                <c:ptCount val="2"/>
                <c:pt idx="0">
                  <c:v>第三季度</c:v>
                </c:pt>
                <c:pt idx="1">
                  <c:v>第四季度</c:v>
                </c:pt>
              </c:strCache>
            </c:strRef>
          </c:cat>
          <c:val>
            <c:numRef>
              <c:f>Sheet1!$B$2:$B$3</c:f>
              <c:numCache>
                <c:formatCode>General</c:formatCode>
                <c:ptCount val="2"/>
                <c:pt idx="0">
                  <c:v>7</c:v>
                </c:pt>
                <c:pt idx="1">
                  <c:v>3</c:v>
                </c:pt>
              </c:numCache>
            </c:numRef>
          </c:val>
        </c:ser>
        <c:dLbls>
          <c:showLegendKey val="0"/>
          <c:showVal val="0"/>
          <c:showCatName val="0"/>
          <c:showSerName val="0"/>
          <c:showPercent val="0"/>
          <c:showBubbleSize val="0"/>
          <c:showLeaderLines val="1"/>
        </c:dLbls>
        <c:firstSliceAng val="144"/>
      </c:pieChart>
      <c:spPr>
        <a:noFill/>
        <a:ln>
          <a:noFill/>
        </a:ln>
        <a:effectLst/>
      </c:spPr>
    </c:plotArea>
    <c:plotVisOnly val="1"/>
    <c:dispBlanksAs val="gap"/>
    <c:showDLblsOverMax val="0"/>
    <c:extLst>
      <c:ext uri="{0b15fc19-7d7d-44ad-8c2d-2c3a37ce22c3}">
        <chartProps xmlns="https://web.wps.cn/et/2018/main" chartId="{68da3440-eb8b-423c-9401-210769314a58}"/>
      </c:ext>
    </c:extLst>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charset="-122"/>
                <a:ea typeface="微软雅黑" panose="020B0503020204020204" charset="-122"/>
              </a:rPr>
              <a:t>模板来自于：第一</a:t>
            </a:r>
            <a:r>
              <a:rPr lang="en-US" altLang="zh-CN" sz="1200" dirty="0" smtClean="0">
                <a:latin typeface="微软雅黑" panose="020B0503020204020204" charset="-122"/>
                <a:ea typeface="微软雅黑" panose="020B0503020204020204" charset="-122"/>
              </a:rPr>
              <a:t>PPT</a:t>
            </a:r>
            <a:r>
              <a:rPr lang="zh-CN" altLang="en-US" sz="1200" dirty="0" smtClean="0">
                <a:latin typeface="微软雅黑" panose="020B0503020204020204" charset="-122"/>
                <a:ea typeface="微软雅黑" panose="020B0503020204020204" charset="-122"/>
              </a:rPr>
              <a:t> </a:t>
            </a:r>
            <a:r>
              <a:rPr lang="en-US" altLang="zh-CN" sz="1200" dirty="0" smtClean="0">
                <a:latin typeface="微软雅黑" panose="020B0503020204020204" charset="-122"/>
                <a:ea typeface="微软雅黑" panose="020B0503020204020204" charset="-122"/>
              </a:rPr>
              <a:t>https://www.1ppt.com/</a:t>
            </a:r>
            <a:endParaRPr lang="zh-CN" altLang="en-US" sz="1200" dirty="0" smtClean="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7E135940-7885-4759-9A55-9235211D0C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charset="-122"/>
                <a:ea typeface="微软雅黑" panose="020B0503020204020204" charset="-122"/>
              </a:rPr>
              <a:t>模板来自于：第一</a:t>
            </a:r>
            <a:r>
              <a:rPr lang="en-US" altLang="zh-CN" sz="1200" dirty="0" smtClean="0">
                <a:latin typeface="微软雅黑" panose="020B0503020204020204" charset="-122"/>
                <a:ea typeface="微软雅黑" panose="020B0503020204020204" charset="-122"/>
              </a:rPr>
              <a:t>PPT</a:t>
            </a:r>
            <a:r>
              <a:rPr lang="zh-CN" altLang="en-US" sz="1200" dirty="0" smtClean="0">
                <a:latin typeface="微软雅黑" panose="020B0503020204020204" charset="-122"/>
                <a:ea typeface="微软雅黑" panose="020B0503020204020204" charset="-122"/>
              </a:rPr>
              <a:t> </a:t>
            </a:r>
            <a:r>
              <a:rPr lang="en-US" altLang="zh-CN" sz="1200" dirty="0" smtClean="0">
                <a:latin typeface="微软雅黑" panose="020B0503020204020204" charset="-122"/>
                <a:ea typeface="微软雅黑" panose="020B0503020204020204" charset="-122"/>
              </a:rPr>
              <a:t>https://www.1ppt.com/</a:t>
            </a:r>
            <a:endParaRPr lang="zh-CN" altLang="en-US" sz="1200" dirty="0" smtClean="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7E135940-7885-4759-9A55-9235211D0C6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charset="-122"/>
                <a:ea typeface="微软雅黑" panose="020B0503020204020204" charset="-122"/>
              </a:rPr>
              <a:t>模板来自于：第一</a:t>
            </a:r>
            <a:r>
              <a:rPr lang="en-US" altLang="zh-CN" sz="1200" dirty="0" smtClean="0">
                <a:latin typeface="微软雅黑" panose="020B0503020204020204" charset="-122"/>
                <a:ea typeface="微软雅黑" panose="020B0503020204020204" charset="-122"/>
              </a:rPr>
              <a:t>PPT</a:t>
            </a:r>
            <a:r>
              <a:rPr lang="zh-CN" altLang="en-US" sz="1200" dirty="0" smtClean="0">
                <a:latin typeface="微软雅黑" panose="020B0503020204020204" charset="-122"/>
                <a:ea typeface="微软雅黑" panose="020B0503020204020204" charset="-122"/>
              </a:rPr>
              <a:t> </a:t>
            </a:r>
            <a:r>
              <a:rPr lang="en-US" altLang="zh-CN" sz="1200" dirty="0" smtClean="0">
                <a:latin typeface="微软雅黑" panose="020B0503020204020204" charset="-122"/>
                <a:ea typeface="微软雅黑" panose="020B0503020204020204" charset="-122"/>
              </a:rPr>
              <a:t>https://www.1ppt.com/</a:t>
            </a:r>
            <a:endParaRPr lang="zh-CN" altLang="en-US" sz="1200" dirty="0" smtClean="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7E135940-7885-4759-9A55-9235211D0C6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charset="-122"/>
                <a:ea typeface="微软雅黑" panose="020B0503020204020204" charset="-122"/>
              </a:rPr>
              <a:t>模板来自于：第一</a:t>
            </a:r>
            <a:r>
              <a:rPr lang="en-US" altLang="zh-CN" sz="1200" dirty="0" smtClean="0">
                <a:latin typeface="微软雅黑" panose="020B0503020204020204" charset="-122"/>
                <a:ea typeface="微软雅黑" panose="020B0503020204020204" charset="-122"/>
              </a:rPr>
              <a:t>PPT</a:t>
            </a:r>
            <a:r>
              <a:rPr lang="zh-CN" altLang="en-US" sz="1200" dirty="0" smtClean="0">
                <a:latin typeface="微软雅黑" panose="020B0503020204020204" charset="-122"/>
                <a:ea typeface="微软雅黑" panose="020B0503020204020204" charset="-122"/>
              </a:rPr>
              <a:t> </a:t>
            </a:r>
            <a:r>
              <a:rPr lang="en-US" altLang="zh-CN" sz="1200" dirty="0" smtClean="0">
                <a:latin typeface="微软雅黑" panose="020B0503020204020204" charset="-122"/>
                <a:ea typeface="微软雅黑" panose="020B0503020204020204" charset="-122"/>
              </a:rPr>
              <a:t>https://www.1ppt.com/</a:t>
            </a:r>
            <a:endParaRPr lang="zh-CN" altLang="en-US" sz="1200" dirty="0" smtClean="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7E135940-7885-4759-9A55-9235211D0C6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8" Type="http://schemas.openxmlformats.org/officeDocument/2006/relationships/slideLayout" Target="../slideLayouts/slideLayout1.xml"/><Relationship Id="rId37" Type="http://schemas.openxmlformats.org/officeDocument/2006/relationships/tags" Target="../tags/tag153.xml"/><Relationship Id="rId36" Type="http://schemas.openxmlformats.org/officeDocument/2006/relationships/tags" Target="../tags/tag152.xml"/><Relationship Id="rId35" Type="http://schemas.openxmlformats.org/officeDocument/2006/relationships/tags" Target="../tags/tag151.xml"/><Relationship Id="rId34" Type="http://schemas.openxmlformats.org/officeDocument/2006/relationships/tags" Target="../tags/tag150.xml"/><Relationship Id="rId33" Type="http://schemas.openxmlformats.org/officeDocument/2006/relationships/tags" Target="../tags/tag149.xml"/><Relationship Id="rId32" Type="http://schemas.openxmlformats.org/officeDocument/2006/relationships/tags" Target="../tags/tag148.xml"/><Relationship Id="rId31" Type="http://schemas.openxmlformats.org/officeDocument/2006/relationships/tags" Target="../tags/tag147.xml"/><Relationship Id="rId30" Type="http://schemas.openxmlformats.org/officeDocument/2006/relationships/tags" Target="../tags/tag146.xml"/><Relationship Id="rId3" Type="http://schemas.openxmlformats.org/officeDocument/2006/relationships/tags" Target="../tags/tag119.xml"/><Relationship Id="rId29" Type="http://schemas.openxmlformats.org/officeDocument/2006/relationships/tags" Target="../tags/tag145.xml"/><Relationship Id="rId28" Type="http://schemas.openxmlformats.org/officeDocument/2006/relationships/tags" Target="../tags/tag144.xml"/><Relationship Id="rId27" Type="http://schemas.openxmlformats.org/officeDocument/2006/relationships/tags" Target="../tags/tag143.xml"/><Relationship Id="rId26" Type="http://schemas.openxmlformats.org/officeDocument/2006/relationships/tags" Target="../tags/tag142.xml"/><Relationship Id="rId25" Type="http://schemas.openxmlformats.org/officeDocument/2006/relationships/tags" Target="../tags/tag141.xml"/><Relationship Id="rId24" Type="http://schemas.openxmlformats.org/officeDocument/2006/relationships/tags" Target="../tags/tag140.xml"/><Relationship Id="rId23" Type="http://schemas.openxmlformats.org/officeDocument/2006/relationships/tags" Target="../tags/tag139.xml"/><Relationship Id="rId22" Type="http://schemas.openxmlformats.org/officeDocument/2006/relationships/tags" Target="../tags/tag138.xml"/><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tags" Target="../tags/tag118.xml"/><Relationship Id="rId19" Type="http://schemas.openxmlformats.org/officeDocument/2006/relationships/tags" Target="../tags/tag135.xml"/><Relationship Id="rId18" Type="http://schemas.openxmlformats.org/officeDocument/2006/relationships/tags" Target="../tags/tag134.xml"/><Relationship Id="rId17" Type="http://schemas.openxmlformats.org/officeDocument/2006/relationships/tags" Target="../tags/tag133.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tags" Target="../tags/tag1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image" Target="../media/image7.jpeg"/><Relationship Id="rId3" Type="http://schemas.openxmlformats.org/officeDocument/2006/relationships/tags" Target="../tags/tag155.xml"/><Relationship Id="rId2" Type="http://schemas.openxmlformats.org/officeDocument/2006/relationships/image" Target="../media/image6.png"/><Relationship Id="rId17" Type="http://schemas.openxmlformats.org/officeDocument/2006/relationships/slideLayout" Target="../slideLayouts/slideLayout1.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tags" Target="../tags/tag1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8.xml"/><Relationship Id="rId2" Type="http://schemas.microsoft.com/office/2007/relationships/hdphoto" Target="../media/image9.wdp"/><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image" Target="../media/image3.jpeg"/><Relationship Id="rId1" Type="http://schemas.openxmlformats.org/officeDocument/2006/relationships/tags" Target="../tags/tag16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6.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18.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5" Type="http://schemas.openxmlformats.org/officeDocument/2006/relationships/slideLayout" Target="../slideLayouts/slideLayout1.xml"/><Relationship Id="rId14" Type="http://schemas.openxmlformats.org/officeDocument/2006/relationships/tags" Target="../tags/tag189.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6" Type="http://schemas.openxmlformats.org/officeDocument/2006/relationships/slideLayout" Target="../slideLayouts/slideLayout1.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image" Target="../media/image4.jpeg"/><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5" Type="http://schemas.openxmlformats.org/officeDocument/2006/relationships/slideLayout" Target="../slideLayouts/slideLayout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image" Target="../media/image3.jpeg"/><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1" Type="http://schemas.openxmlformats.org/officeDocument/2006/relationships/slideLayout" Target="../slideLayouts/slideLayout1.xml"/><Relationship Id="rId20" Type="http://schemas.openxmlformats.org/officeDocument/2006/relationships/tags" Target="../tags/tag116.xml"/><Relationship Id="rId2" Type="http://schemas.openxmlformats.org/officeDocument/2006/relationships/image" Target="../media/image5.jpeg"/><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C:/Users/Administrator/Desktop/10.14背景图/30.jpg30"/>
          <p:cNvPicPr>
            <a:picLocks noChangeAspect="1"/>
          </p:cNvPicPr>
          <p:nvPr/>
        </p:nvPicPr>
        <p:blipFill>
          <a:blip r:embed="rId1">
            <a:alphaModFix amt="42000"/>
          </a:blip>
          <a:srcRect/>
          <a:stretch>
            <a:fillRect/>
          </a:stretch>
        </p:blipFill>
        <p:spPr>
          <a:xfrm>
            <a:off x="-3" y="-2"/>
            <a:ext cx="12192003" cy="6858002"/>
          </a:xfrm>
          <a:prstGeom prst="rect">
            <a:avLst/>
          </a:prstGeom>
        </p:spPr>
      </p:pic>
      <p:sp>
        <p:nvSpPr>
          <p:cNvPr id="11" name="副标题 2"/>
          <p:cNvSpPr txBox="1"/>
          <p:nvPr/>
        </p:nvSpPr>
        <p:spPr>
          <a:xfrm>
            <a:off x="1344700" y="409336"/>
            <a:ext cx="915337" cy="340382"/>
          </a:xfrm>
          <a:prstGeom prst="rect">
            <a:avLst/>
          </a:prstGeom>
        </p:spPr>
        <p:txBody>
          <a:bodyPr vert="horz" lIns="91440" tIns="45720" rIns="91440" bIns="45720" rtlCol="0">
            <a:normAutofit fontScale="5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LOGO</a:t>
            </a:r>
            <a:endParaRPr lang="zh-CN" altLang="en-US"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35" name="文本框 34"/>
          <p:cNvSpPr txBox="1"/>
          <p:nvPr/>
        </p:nvSpPr>
        <p:spPr>
          <a:xfrm>
            <a:off x="1344862" y="5556125"/>
            <a:ext cx="4606290" cy="476885"/>
          </a:xfrm>
          <a:prstGeom prst="rect">
            <a:avLst/>
          </a:prstGeom>
          <a:noFill/>
        </p:spPr>
        <p:txBody>
          <a:bodyPr wrap="none" rtlCol="0">
            <a:spAutoFit/>
          </a:bodyPr>
          <a:lstStyle/>
          <a:p>
            <a:pPr algn="l" defTabSz="457200">
              <a:lnSpc>
                <a:spcPts val="3010"/>
              </a:lnSpc>
            </a:pPr>
            <a:r>
              <a:rPr lang="zh-CN" altLang="en-US" sz="1600" dirty="0">
                <a:latin typeface="阿里巴巴普惠体 3.0 55 Regular" panose="00020600040101010101" charset="-122"/>
                <a:ea typeface="阿里巴巴普惠体 3.0 55 Regular" panose="00020600040101010101" charset="-122"/>
                <a:cs typeface="阿里巴巴普惠体 3.0 55 Regular" panose="00020600040101010101" charset="-122"/>
                <a:sym typeface="+mn-lt"/>
              </a:rPr>
              <a:t>汇报人</a:t>
            </a:r>
            <a:r>
              <a:rPr lang="zh-CN" altLang="en-US" sz="1600" dirty="0" smtClean="0">
                <a:latin typeface="阿里巴巴普惠体 3.0 55 Regular" panose="00020600040101010101" charset="-122"/>
                <a:ea typeface="阿里巴巴普惠体 3.0 55 Regular" panose="00020600040101010101" charset="-122"/>
                <a:cs typeface="阿里巴巴普惠体 3.0 55 Regular" panose="00020600040101010101" charset="-122"/>
                <a:sym typeface="+mn-lt"/>
              </a:rPr>
              <a:t>：</a:t>
            </a:r>
            <a:r>
              <a:rPr lang="en-US" altLang="zh-CN"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Ai</a:t>
            </a:r>
            <a:r>
              <a:rPr lang="zh-CN" altLang="en-US"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生成</a:t>
            </a:r>
            <a:r>
              <a:rPr lang="en-US" altLang="zh-CN"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PPT</a:t>
            </a:r>
            <a:r>
              <a:rPr lang="zh-CN" altLang="en-US"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工具：</a:t>
            </a:r>
            <a:r>
              <a:rPr lang="en-US" altLang="zh-CN"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www.pptx.cc</a:t>
            </a:r>
            <a:endParaRPr lang="zh-CN" altLang="en-US" sz="1600" dirty="0">
              <a:latin typeface="阿里巴巴普惠体 3.0 55 Regular" panose="00020600040101010101" charset="-122"/>
              <a:ea typeface="阿里巴巴普惠体 3.0 55 Regular" panose="00020600040101010101" charset="-122"/>
              <a:cs typeface="阿里巴巴普惠体 3.0 55 Regular" panose="00020600040101010101" charset="-122"/>
              <a:sym typeface="+mn-lt"/>
            </a:endParaRPr>
          </a:p>
        </p:txBody>
      </p:sp>
      <p:sp>
        <p:nvSpPr>
          <p:cNvPr id="8" name="文本框 7" descr="7b0a2020202022776f7264617274223a2022220a7d0a"/>
          <p:cNvSpPr txBox="1"/>
          <p:nvPr/>
        </p:nvSpPr>
        <p:spPr>
          <a:xfrm>
            <a:off x="1178876" y="1558925"/>
            <a:ext cx="9834245" cy="1245235"/>
          </a:xfrm>
          <a:prstGeom prst="rect">
            <a:avLst/>
          </a:prstGeom>
          <a:noFill/>
          <a:effectLst/>
          <a:extLst>
            <a:ext uri="{909E8E84-426E-40DD-AFC4-6F175D3DCCD1}">
              <a14:hiddenFill xmlns:a14="http://schemas.microsoft.com/office/drawing/2010/main">
                <a:solidFill>
                  <a:srgbClr val="95F0F5"/>
                </a:solidFill>
              </a14:hiddenFill>
            </a:ext>
          </a:extLst>
        </p:spPr>
        <p:txBody>
          <a:bodyPr wrap="square" rtlCol="0" anchor="t">
            <a:noAutofit/>
          </a:bodyPr>
          <a:p>
            <a:r>
              <a:rPr lang="en-US" sz="66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简约风</a:t>
            </a:r>
            <a:r>
              <a:rPr lang="zh-CN" altLang="en-US" sz="66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商务汇报</a:t>
            </a:r>
            <a:r>
              <a:rPr lang="en-US" sz="66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PPT</a:t>
            </a:r>
            <a:r>
              <a:rPr lang="zh-CN" altLang="en-US" sz="66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模板</a:t>
            </a:r>
            <a:endParaRPr lang="zh-CN" altLang="en-US" sz="66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endParaRPr>
          </a:p>
          <a:p>
            <a:endParaRPr lang="zh-CN" altLang="en-US" sz="66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endParaRPr>
          </a:p>
        </p:txBody>
      </p:sp>
      <p:sp>
        <p:nvSpPr>
          <p:cNvPr id="12" name="文本框 11"/>
          <p:cNvSpPr txBox="1"/>
          <p:nvPr/>
        </p:nvSpPr>
        <p:spPr>
          <a:xfrm>
            <a:off x="2882899" y="2934335"/>
            <a:ext cx="6426200" cy="553085"/>
          </a:xfrm>
          <a:prstGeom prst="rect">
            <a:avLst/>
          </a:prstGeom>
          <a:noFill/>
        </p:spPr>
        <p:txBody>
          <a:bodyPr wrap="square" rtlCol="0" anchor="t">
            <a:spAutoFit/>
          </a:bodyPr>
          <a:p>
            <a:pPr algn="dist" defTabSz="457200">
              <a:lnSpc>
                <a:spcPts val="3600"/>
              </a:lnSpc>
            </a:pPr>
            <a:r>
              <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工作汇报</a:t>
            </a:r>
            <a:r>
              <a:rPr lang="en-US" altLang="zh-CN"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工作总结</a:t>
            </a:r>
            <a:r>
              <a:rPr lang="en-US" altLang="zh-CN"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述职报告</a:t>
            </a:r>
            <a:r>
              <a:rPr lang="en-US" altLang="zh-CN"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商务汇报</a:t>
            </a:r>
            <a:endPar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endParaRPr>
          </a:p>
        </p:txBody>
      </p:sp>
      <p:sp>
        <p:nvSpPr>
          <p:cNvPr id="13" name="文本框 12"/>
          <p:cNvSpPr txBox="1"/>
          <p:nvPr/>
        </p:nvSpPr>
        <p:spPr>
          <a:xfrm>
            <a:off x="7762172" y="5556125"/>
            <a:ext cx="2825115" cy="476885"/>
          </a:xfrm>
          <a:prstGeom prst="rect">
            <a:avLst/>
          </a:prstGeom>
          <a:noFill/>
        </p:spPr>
        <p:txBody>
          <a:bodyPr wrap="none" rtlCol="0">
            <a:spAutoFit/>
          </a:bodyPr>
          <a:lstStyle/>
          <a:p>
            <a:pPr algn="l" defTabSz="457200">
              <a:lnSpc>
                <a:spcPts val="3010"/>
              </a:lnSpc>
            </a:pPr>
            <a:r>
              <a:rPr lang="zh-CN" altLang="en-US" sz="1600" spc="300" dirty="0" smtClean="0">
                <a:solidFill>
                  <a:srgbClr val="000000"/>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汇报时间：</a:t>
            </a:r>
            <a:r>
              <a:rPr lang="en-US" sz="1600" spc="300" dirty="0" smtClean="0">
                <a:solidFill>
                  <a:srgbClr val="000000"/>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2025.08.08</a:t>
            </a:r>
            <a:endParaRPr lang="zh-CN" altLang="en-US" sz="1600" dirty="0">
              <a:latin typeface="阿里巴巴普惠体 3.0 55 Regular" panose="00020600040101010101" charset="-122"/>
              <a:ea typeface="阿里巴巴普惠体 3.0 55 Regular" panose="00020600040101010101" charset="-122"/>
              <a:cs typeface="阿里巴巴普惠体 3.0 55 Regular" panose="00020600040101010101"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900" decel="100000" fill="hold"/>
                                        <p:tgtEl>
                                          <p:spTgt spid="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7"/>
          <p:cNvSpPr/>
          <p:nvPr>
            <p:custDataLst>
              <p:tags r:id="rId1"/>
            </p:custDataLst>
          </p:nvPr>
        </p:nvSpPr>
        <p:spPr>
          <a:xfrm>
            <a:off x="6918325" y="3362960"/>
            <a:ext cx="1337945" cy="1338580"/>
          </a:xfrm>
          <a:prstGeom prst="ellipse">
            <a:avLst/>
          </a:prstGeom>
          <a:solidFill>
            <a:schemeClr val="bg2">
              <a:lumMod val="2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sp>
        <p:nvSpPr>
          <p:cNvPr id="14" name="Oval 6"/>
          <p:cNvSpPr/>
          <p:nvPr>
            <p:custDataLst>
              <p:tags r:id="rId2"/>
            </p:custDataLst>
          </p:nvPr>
        </p:nvSpPr>
        <p:spPr>
          <a:xfrm>
            <a:off x="6094730" y="2567305"/>
            <a:ext cx="1337945" cy="1338580"/>
          </a:xfrm>
          <a:prstGeom prst="ellipse">
            <a:avLst/>
          </a:prstGeom>
          <a:solidFill>
            <a:schemeClr val="tx1">
              <a:lumMod val="50000"/>
              <a:lumOff val="5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sp>
        <p:nvSpPr>
          <p:cNvPr id="20" name="Oval 5"/>
          <p:cNvSpPr/>
          <p:nvPr>
            <p:custDataLst>
              <p:tags r:id="rId3"/>
            </p:custDataLst>
          </p:nvPr>
        </p:nvSpPr>
        <p:spPr>
          <a:xfrm>
            <a:off x="4361180" y="1776730"/>
            <a:ext cx="1958975" cy="1959610"/>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grpSp>
        <p:nvGrpSpPr>
          <p:cNvPr id="23" name="Group 9"/>
          <p:cNvGrpSpPr/>
          <p:nvPr>
            <p:custDataLst>
              <p:tags r:id="rId4"/>
            </p:custDataLst>
          </p:nvPr>
        </p:nvGrpSpPr>
        <p:grpSpPr>
          <a:xfrm>
            <a:off x="6094417" y="4400139"/>
            <a:ext cx="1781137" cy="1781475"/>
            <a:chOff x="6096000" y="4400370"/>
            <a:chExt cx="1781907" cy="1781907"/>
          </a:xfrm>
          <a:solidFill>
            <a:schemeClr val="bg1">
              <a:lumMod val="75000"/>
              <a:alpha val="80000"/>
            </a:schemeClr>
          </a:solidFill>
        </p:grpSpPr>
        <p:sp>
          <p:nvSpPr>
            <p:cNvPr id="24" name="Oval 8"/>
            <p:cNvSpPr/>
            <p:nvPr>
              <p:custDataLst>
                <p:tags r:id="rId5"/>
              </p:custDataLst>
            </p:nvPr>
          </p:nvSpPr>
          <p:spPr>
            <a:xfrm>
              <a:off x="6096000" y="4400370"/>
              <a:ext cx="1781907" cy="1781907"/>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sp>
          <p:nvSpPr>
            <p:cNvPr id="27" name="Freeform 46"/>
            <p:cNvSpPr/>
            <p:nvPr>
              <p:custDataLst>
                <p:tags r:id="rId6"/>
              </p:custDataLst>
            </p:nvPr>
          </p:nvSpPr>
          <p:spPr bwMode="auto">
            <a:xfrm>
              <a:off x="6675369" y="4940886"/>
              <a:ext cx="681650" cy="613559"/>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10" tIns="64255" rIns="128510" bIns="64255" numCol="1" anchor="t" anchorCtr="0" compatLnSpc="1"/>
            <a:lstStyle/>
            <a:p>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28" name="Group 13"/>
          <p:cNvGrpSpPr/>
          <p:nvPr>
            <p:custDataLst>
              <p:tags r:id="rId7"/>
            </p:custDataLst>
          </p:nvPr>
        </p:nvGrpSpPr>
        <p:grpSpPr>
          <a:xfrm>
            <a:off x="3932543" y="2408107"/>
            <a:ext cx="1802512" cy="2268044"/>
            <a:chOff x="3933196" y="2407858"/>
            <a:chExt cx="1803291" cy="2268591"/>
          </a:xfrm>
        </p:grpSpPr>
        <p:sp>
          <p:nvSpPr>
            <p:cNvPr id="29" name="Oval 4"/>
            <p:cNvSpPr/>
            <p:nvPr>
              <p:custDataLst>
                <p:tags r:id="rId8"/>
              </p:custDataLst>
            </p:nvPr>
          </p:nvSpPr>
          <p:spPr>
            <a:xfrm>
              <a:off x="3933196" y="3337676"/>
              <a:ext cx="1338773" cy="1338773"/>
            </a:xfrm>
            <a:prstGeom prst="ellipse">
              <a:avLst/>
            </a:prstGeom>
            <a:solidFill>
              <a:schemeClr val="bg2">
                <a:lumMod val="9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grpSp>
          <p:nvGrpSpPr>
            <p:cNvPr id="2" name="Group 31"/>
            <p:cNvGrpSpPr/>
            <p:nvPr/>
          </p:nvGrpSpPr>
          <p:grpSpPr>
            <a:xfrm>
              <a:off x="4955100" y="2407858"/>
              <a:ext cx="781387" cy="657384"/>
              <a:chOff x="5953219" y="1222181"/>
              <a:chExt cx="781387" cy="657384"/>
            </a:xfrm>
            <a:solidFill>
              <a:schemeClr val="bg2"/>
            </a:solidFill>
          </p:grpSpPr>
          <p:sp>
            <p:nvSpPr>
              <p:cNvPr id="31" name="AutoShape 120"/>
              <p:cNvSpPr/>
              <p:nvPr>
                <p:custDataLst>
                  <p:tags r:id="rId9"/>
                </p:custDataLst>
              </p:nvPr>
            </p:nvSpPr>
            <p:spPr bwMode="auto">
              <a:xfrm>
                <a:off x="6070109" y="1425920"/>
                <a:ext cx="389423" cy="3893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3" tIns="26773" rIns="26773" bIns="26773" anchor="ctr"/>
              <a:lstStyle/>
              <a:p>
                <a:pPr algn="ctr" defTabSz="228600" hangingPunct="0"/>
                <a:endParaRPr lang="en-US" sz="1465" dirty="0">
                  <a:solidFill>
                    <a:srgbClr val="FFFFFF"/>
                  </a:solidFill>
                  <a:effectLst>
                    <a:outerShdw blurRad="38100" dist="38100" dir="2700000" algn="tl">
                      <a:srgbClr val="000000"/>
                    </a:outerShdw>
                  </a:effectLst>
                  <a:latin typeface="Arial" panose="020B0604020202020204"/>
                  <a:ea typeface="微软雅黑" panose="020B0503020204020204" charset="-122"/>
                  <a:cs typeface="Arial" panose="020B0604020202020204" pitchFamily="34" charset="0"/>
                  <a:sym typeface="Arial" panose="020B0604020202020204"/>
                </a:endParaRPr>
              </a:p>
            </p:txBody>
          </p:sp>
          <p:sp>
            <p:nvSpPr>
              <p:cNvPr id="3" name="AutoShape 121"/>
              <p:cNvSpPr/>
              <p:nvPr>
                <p:custDataLst>
                  <p:tags r:id="rId10"/>
                </p:custDataLst>
              </p:nvPr>
            </p:nvSpPr>
            <p:spPr bwMode="auto">
              <a:xfrm>
                <a:off x="6168577" y="1554905"/>
                <a:ext cx="108632" cy="1086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3" tIns="26773" rIns="26773" bIns="26773" anchor="ctr"/>
              <a:lstStyle/>
              <a:p>
                <a:pPr algn="ctr" defTabSz="228600" hangingPunct="0"/>
                <a:endParaRPr lang="en-US" sz="1465" dirty="0">
                  <a:solidFill>
                    <a:srgbClr val="FFFFFF"/>
                  </a:solidFill>
                  <a:effectLst>
                    <a:outerShdw blurRad="38100" dist="38100" dir="2700000" algn="tl">
                      <a:srgbClr val="000000"/>
                    </a:outerShdw>
                  </a:effectLst>
                  <a:latin typeface="Arial" panose="020B0604020202020204"/>
                  <a:ea typeface="微软雅黑" panose="020B0503020204020204" charset="-122"/>
                  <a:cs typeface="Arial" panose="020B0604020202020204" pitchFamily="34" charset="0"/>
                  <a:sym typeface="Arial" panose="020B0604020202020204"/>
                </a:endParaRPr>
              </a:p>
            </p:txBody>
          </p:sp>
          <p:sp>
            <p:nvSpPr>
              <p:cNvPr id="33" name="AutoShape 122"/>
              <p:cNvSpPr/>
              <p:nvPr>
                <p:custDataLst>
                  <p:tags r:id="rId11"/>
                </p:custDataLst>
              </p:nvPr>
            </p:nvSpPr>
            <p:spPr bwMode="auto">
              <a:xfrm>
                <a:off x="5953219" y="1222181"/>
                <a:ext cx="781387" cy="657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3" tIns="26773" rIns="26773" bIns="26773" anchor="ctr"/>
              <a:lstStyle/>
              <a:p>
                <a:pPr algn="ctr" defTabSz="228600" hangingPunct="0"/>
                <a:endParaRPr lang="en-US" sz="1465" dirty="0">
                  <a:solidFill>
                    <a:srgbClr val="FFFFFF"/>
                  </a:solidFill>
                  <a:effectLst>
                    <a:outerShdw blurRad="38100" dist="38100" dir="2700000" algn="tl">
                      <a:srgbClr val="000000"/>
                    </a:outerShdw>
                  </a:effectLst>
                  <a:latin typeface="Arial" panose="020B0604020202020204"/>
                  <a:ea typeface="微软雅黑" panose="020B0503020204020204" charset="-122"/>
                  <a:cs typeface="Arial" panose="020B0604020202020204" pitchFamily="34" charset="0"/>
                  <a:sym typeface="Arial" panose="020B0604020202020204"/>
                </a:endParaRPr>
              </a:p>
            </p:txBody>
          </p:sp>
        </p:grpSp>
      </p:grpSp>
      <p:sp>
        <p:nvSpPr>
          <p:cNvPr id="35" name="Oval 3"/>
          <p:cNvSpPr/>
          <p:nvPr>
            <p:custDataLst>
              <p:tags r:id="rId12"/>
            </p:custDataLst>
          </p:nvPr>
        </p:nvSpPr>
        <p:spPr>
          <a:xfrm>
            <a:off x="4265295" y="4561840"/>
            <a:ext cx="1005205" cy="1005840"/>
          </a:xfrm>
          <a:prstGeom prst="ellipse">
            <a:avLst/>
          </a:prstGeom>
          <a:solidFill>
            <a:schemeClr val="bg1">
              <a:lumMod val="6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sp>
        <p:nvSpPr>
          <p:cNvPr id="4" name="TextBox 41"/>
          <p:cNvSpPr txBox="1"/>
          <p:nvPr>
            <p:custDataLst>
              <p:tags r:id="rId13"/>
            </p:custDataLst>
          </p:nvPr>
        </p:nvSpPr>
        <p:spPr>
          <a:xfrm>
            <a:off x="1314020" y="5275107"/>
            <a:ext cx="2513516" cy="596265"/>
          </a:xfrm>
          <a:prstGeom prst="rect">
            <a:avLst/>
          </a:prstGeom>
          <a:noFill/>
        </p:spPr>
        <p:txBody>
          <a:bodyPr wrap="square" lIns="81195" tIns="40599" rIns="81195" bIns="40599" rtlCol="0">
            <a:spAutoFit/>
          </a:bodyPr>
          <a:lstStyle/>
          <a:p>
            <a:pPr algn="r">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6" name="TextBox 170"/>
          <p:cNvSpPr txBox="1"/>
          <p:nvPr>
            <p:custDataLst>
              <p:tags r:id="rId14"/>
            </p:custDataLst>
          </p:nvPr>
        </p:nvSpPr>
        <p:spPr>
          <a:xfrm>
            <a:off x="1524033" y="4874085"/>
            <a:ext cx="2303505" cy="459105"/>
          </a:xfrm>
          <a:prstGeom prst="rect">
            <a:avLst/>
          </a:prstGeom>
          <a:noFill/>
        </p:spPr>
        <p:txBody>
          <a:bodyPr wrap="square" lIns="91398" tIns="45699" rIns="91398" bIns="45699" rtlCol="0">
            <a:spAutoFit/>
          </a:bodyPr>
          <a:lstStyle/>
          <a:p>
            <a:pPr algn="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9" name="TextBox 41"/>
          <p:cNvSpPr txBox="1"/>
          <p:nvPr>
            <p:custDataLst>
              <p:tags r:id="rId15"/>
            </p:custDataLst>
          </p:nvPr>
        </p:nvSpPr>
        <p:spPr>
          <a:xfrm>
            <a:off x="1300479" y="3643713"/>
            <a:ext cx="2513516" cy="596265"/>
          </a:xfrm>
          <a:prstGeom prst="rect">
            <a:avLst/>
          </a:prstGeom>
          <a:noFill/>
        </p:spPr>
        <p:txBody>
          <a:bodyPr wrap="square" lIns="81195" tIns="40599" rIns="81195" bIns="40599" rtlCol="0">
            <a:spAutoFit/>
          </a:bodyPr>
          <a:lstStyle/>
          <a:p>
            <a:pPr algn="r">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10" name="TextBox 170"/>
          <p:cNvSpPr txBox="1"/>
          <p:nvPr>
            <p:custDataLst>
              <p:tags r:id="rId16"/>
            </p:custDataLst>
          </p:nvPr>
        </p:nvSpPr>
        <p:spPr>
          <a:xfrm>
            <a:off x="1510491" y="3194498"/>
            <a:ext cx="2303505" cy="459105"/>
          </a:xfrm>
          <a:prstGeom prst="rect">
            <a:avLst/>
          </a:prstGeom>
          <a:noFill/>
        </p:spPr>
        <p:txBody>
          <a:bodyPr wrap="square" lIns="91398" tIns="45699" rIns="91398" bIns="45699" rtlCol="0">
            <a:spAutoFit/>
          </a:bodyPr>
          <a:lstStyle/>
          <a:p>
            <a:pPr algn="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11" name="TextBox 41"/>
          <p:cNvSpPr txBox="1"/>
          <p:nvPr>
            <p:custDataLst>
              <p:tags r:id="rId17"/>
            </p:custDataLst>
          </p:nvPr>
        </p:nvSpPr>
        <p:spPr>
          <a:xfrm>
            <a:off x="1300479" y="1916354"/>
            <a:ext cx="2513516" cy="596265"/>
          </a:xfrm>
          <a:prstGeom prst="rect">
            <a:avLst/>
          </a:prstGeom>
          <a:noFill/>
        </p:spPr>
        <p:txBody>
          <a:bodyPr wrap="square" lIns="81195" tIns="40599" rIns="81195" bIns="40599" rtlCol="0">
            <a:spAutoFit/>
          </a:bodyPr>
          <a:lstStyle/>
          <a:p>
            <a:pPr algn="r">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12" name="TextBox 170"/>
          <p:cNvSpPr txBox="1"/>
          <p:nvPr>
            <p:custDataLst>
              <p:tags r:id="rId18"/>
            </p:custDataLst>
          </p:nvPr>
        </p:nvSpPr>
        <p:spPr>
          <a:xfrm>
            <a:off x="1510491" y="1501365"/>
            <a:ext cx="2303505" cy="459105"/>
          </a:xfrm>
          <a:prstGeom prst="rect">
            <a:avLst/>
          </a:prstGeom>
          <a:noFill/>
        </p:spPr>
        <p:txBody>
          <a:bodyPr wrap="square" lIns="91398" tIns="45699" rIns="91398" bIns="45699" rtlCol="0">
            <a:spAutoFit/>
          </a:bodyPr>
          <a:lstStyle/>
          <a:p>
            <a:pPr algn="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13" name="TextBox 41"/>
          <p:cNvSpPr txBox="1"/>
          <p:nvPr>
            <p:custDataLst>
              <p:tags r:id="rId19"/>
            </p:custDataLst>
          </p:nvPr>
        </p:nvSpPr>
        <p:spPr>
          <a:xfrm>
            <a:off x="8207149" y="5275107"/>
            <a:ext cx="2513516" cy="596265"/>
          </a:xfrm>
          <a:prstGeom prst="rect">
            <a:avLst/>
          </a:prstGeom>
          <a:noFill/>
        </p:spPr>
        <p:txBody>
          <a:bodyPr wrap="square" lIns="81195" tIns="40599" rIns="81195" bIns="40599" rtlCol="0">
            <a:spAutoFit/>
          </a:bodyPr>
          <a:lstStyle/>
          <a:p>
            <a:pPr algn="just">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15" name="TextBox 170"/>
          <p:cNvSpPr txBox="1"/>
          <p:nvPr>
            <p:custDataLst>
              <p:tags r:id="rId20"/>
            </p:custDataLst>
          </p:nvPr>
        </p:nvSpPr>
        <p:spPr>
          <a:xfrm>
            <a:off x="8207148" y="4861793"/>
            <a:ext cx="2303505" cy="459105"/>
          </a:xfrm>
          <a:prstGeom prst="rect">
            <a:avLst/>
          </a:prstGeom>
          <a:noFill/>
        </p:spPr>
        <p:txBody>
          <a:bodyPr wrap="square" lIns="91398" tIns="45699" rIns="91398" bIns="45699" rtlCol="0">
            <a:spAutoFit/>
          </a:bodyPr>
          <a:lstStyle/>
          <a:p>
            <a:pP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16" name="TextBox 41"/>
          <p:cNvSpPr txBox="1"/>
          <p:nvPr>
            <p:custDataLst>
              <p:tags r:id="rId21"/>
            </p:custDataLst>
          </p:nvPr>
        </p:nvSpPr>
        <p:spPr>
          <a:xfrm>
            <a:off x="8450913" y="3643713"/>
            <a:ext cx="2513516" cy="596265"/>
          </a:xfrm>
          <a:prstGeom prst="rect">
            <a:avLst/>
          </a:prstGeom>
          <a:noFill/>
        </p:spPr>
        <p:txBody>
          <a:bodyPr wrap="square" lIns="81195" tIns="40599" rIns="81195" bIns="40599" rtlCol="0">
            <a:spAutoFit/>
          </a:bodyPr>
          <a:lstStyle/>
          <a:p>
            <a:pPr algn="just">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17" name="TextBox 170"/>
          <p:cNvSpPr txBox="1"/>
          <p:nvPr>
            <p:custDataLst>
              <p:tags r:id="rId22"/>
            </p:custDataLst>
          </p:nvPr>
        </p:nvSpPr>
        <p:spPr>
          <a:xfrm>
            <a:off x="8450913" y="3208084"/>
            <a:ext cx="2303505" cy="459105"/>
          </a:xfrm>
          <a:prstGeom prst="rect">
            <a:avLst/>
          </a:prstGeom>
          <a:noFill/>
        </p:spPr>
        <p:txBody>
          <a:bodyPr wrap="square" lIns="91398" tIns="45699" rIns="91398" bIns="45699" rtlCol="0">
            <a:spAutoFit/>
          </a:bodyPr>
          <a:lstStyle/>
          <a:p>
            <a:pP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18" name="TextBox 41"/>
          <p:cNvSpPr txBox="1"/>
          <p:nvPr>
            <p:custDataLst>
              <p:tags r:id="rId23"/>
            </p:custDataLst>
          </p:nvPr>
        </p:nvSpPr>
        <p:spPr>
          <a:xfrm>
            <a:off x="7408141" y="2108283"/>
            <a:ext cx="2513516" cy="596265"/>
          </a:xfrm>
          <a:prstGeom prst="rect">
            <a:avLst/>
          </a:prstGeom>
          <a:noFill/>
        </p:spPr>
        <p:txBody>
          <a:bodyPr wrap="square" lIns="81195" tIns="40599" rIns="81195" bIns="40599" rtlCol="0">
            <a:spAutoFit/>
          </a:bodyPr>
          <a:lstStyle/>
          <a:p>
            <a:pPr algn="just">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19" name="TextBox 170"/>
          <p:cNvSpPr txBox="1"/>
          <p:nvPr>
            <p:custDataLst>
              <p:tags r:id="rId24"/>
            </p:custDataLst>
          </p:nvPr>
        </p:nvSpPr>
        <p:spPr>
          <a:xfrm>
            <a:off x="7408141" y="1638069"/>
            <a:ext cx="2303505" cy="459105"/>
          </a:xfrm>
          <a:prstGeom prst="rect">
            <a:avLst/>
          </a:prstGeom>
          <a:noFill/>
        </p:spPr>
        <p:txBody>
          <a:bodyPr wrap="square" lIns="91398" tIns="45699" rIns="91398" bIns="45699" rtlCol="0">
            <a:spAutoFit/>
          </a:bodyPr>
          <a:lstStyle/>
          <a:p>
            <a:pP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grpSp>
        <p:nvGrpSpPr>
          <p:cNvPr id="195" name="组合 194"/>
          <p:cNvGrpSpPr/>
          <p:nvPr>
            <p:custDataLst>
              <p:tags r:id="rId25"/>
            </p:custDataLst>
          </p:nvPr>
        </p:nvGrpSpPr>
        <p:grpSpPr>
          <a:xfrm>
            <a:off x="4292600" y="3686175"/>
            <a:ext cx="616585" cy="616585"/>
            <a:chOff x="3191434" y="2145028"/>
            <a:chExt cx="359165" cy="359165"/>
          </a:xfrm>
          <a:solidFill>
            <a:schemeClr val="bg1"/>
          </a:solidFill>
        </p:grpSpPr>
        <p:sp>
          <p:nvSpPr>
            <p:cNvPr id="196" name="AutoShape 123"/>
            <p:cNvSpPr/>
            <p:nvPr>
              <p:custDataLst>
                <p:tags r:id="rId26"/>
              </p:custDataLst>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7" name="AutoShape 124"/>
            <p:cNvSpPr/>
            <p:nvPr>
              <p:custDataLst>
                <p:tags r:id="rId27"/>
              </p:custDataLst>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8" name="AutoShape 125"/>
            <p:cNvSpPr/>
            <p:nvPr>
              <p:custDataLst>
                <p:tags r:id="rId28"/>
              </p:custDataLst>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20" name="AutoShape 59"/>
          <p:cNvSpPr/>
          <p:nvPr>
            <p:custDataLst>
              <p:tags r:id="rId29"/>
            </p:custDataLst>
          </p:nvPr>
        </p:nvSpPr>
        <p:spPr bwMode="auto">
          <a:xfrm>
            <a:off x="6492029" y="2950634"/>
            <a:ext cx="480483" cy="4783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21" name="组合 20"/>
          <p:cNvGrpSpPr/>
          <p:nvPr>
            <p:custDataLst>
              <p:tags r:id="rId30"/>
            </p:custDataLst>
          </p:nvPr>
        </p:nvGrpSpPr>
        <p:grpSpPr>
          <a:xfrm>
            <a:off x="7272655" y="3736340"/>
            <a:ext cx="664210" cy="541020"/>
            <a:chOff x="7550150" y="3613150"/>
            <a:chExt cx="358775" cy="292100"/>
          </a:xfrm>
          <a:solidFill>
            <a:schemeClr val="bg1"/>
          </a:solidFill>
        </p:grpSpPr>
        <p:sp>
          <p:nvSpPr>
            <p:cNvPr id="22" name="AutoShape 5"/>
            <p:cNvSpPr/>
            <p:nvPr>
              <p:custDataLst>
                <p:tags r:id="rId31"/>
              </p:custDataLst>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5" name="AutoShape 6"/>
            <p:cNvSpPr/>
            <p:nvPr>
              <p:custDataLst>
                <p:tags r:id="rId32"/>
              </p:custDataLst>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16" name="组合 115"/>
          <p:cNvGrpSpPr/>
          <p:nvPr>
            <p:custDataLst>
              <p:tags r:id="rId33"/>
            </p:custDataLst>
          </p:nvPr>
        </p:nvGrpSpPr>
        <p:grpSpPr>
          <a:xfrm>
            <a:off x="4513986" y="4861724"/>
            <a:ext cx="478887" cy="478887"/>
            <a:chOff x="5394312" y="2141343"/>
            <a:chExt cx="359165" cy="359165"/>
          </a:xfrm>
          <a:solidFill>
            <a:schemeClr val="bg1"/>
          </a:solidFill>
        </p:grpSpPr>
        <p:sp>
          <p:nvSpPr>
            <p:cNvPr id="117" name="AutoShape 56"/>
            <p:cNvSpPr/>
            <p:nvPr>
              <p:custDataLst>
                <p:tags r:id="rId34"/>
              </p:custDataLst>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8" name="AutoShape 57"/>
            <p:cNvSpPr/>
            <p:nvPr>
              <p:custDataLst>
                <p:tags r:id="rId35"/>
              </p:custDataLst>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9" name="AutoShape 58"/>
            <p:cNvSpPr/>
            <p:nvPr>
              <p:custDataLst>
                <p:tags r:id="rId36"/>
              </p:custDataLst>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77" name="燕尾形 76"/>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8" name="燕尾形 77"/>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9" name="燕尾形 78"/>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80" name="文本框 79"/>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81" name="文本框 80"/>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Tree>
    <p:custDataLst>
      <p:tags r:id="rId37"/>
    </p:custDataLst>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7"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anim calcmode="lin" valueType="num">
                                      <p:cBhvr>
                                        <p:cTn id="47" dur="500" fill="hold"/>
                                        <p:tgtEl>
                                          <p:spTgt spid="18"/>
                                        </p:tgtEl>
                                        <p:attrNameLst>
                                          <p:attrName>ppt_x</p:attrName>
                                        </p:attrNameLst>
                                      </p:cBhvr>
                                      <p:tavLst>
                                        <p:tav tm="0">
                                          <p:val>
                                            <p:strVal val="#ppt_x"/>
                                          </p:val>
                                        </p:tav>
                                        <p:tav tm="100000">
                                          <p:val>
                                            <p:strVal val="#ppt_x"/>
                                          </p:val>
                                        </p:tav>
                                      </p:tavLst>
                                    </p:anim>
                                    <p:anim calcmode="lin" valueType="num">
                                      <p:cBhvr>
                                        <p:cTn id="48" dur="500" fill="hold"/>
                                        <p:tgtEl>
                                          <p:spTgt spid="18"/>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7"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5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anim calcmode="lin" valueType="num">
                                      <p:cBhvr>
                                        <p:cTn id="58" dur="500" fill="hold"/>
                                        <p:tgtEl>
                                          <p:spTgt spid="11"/>
                                        </p:tgtEl>
                                        <p:attrNameLst>
                                          <p:attrName>ppt_x</p:attrName>
                                        </p:attrNameLst>
                                      </p:cBhvr>
                                      <p:tavLst>
                                        <p:tav tm="0">
                                          <p:val>
                                            <p:strVal val="#ppt_x"/>
                                          </p:val>
                                        </p:tav>
                                        <p:tav tm="100000">
                                          <p:val>
                                            <p:strVal val="#ppt_x"/>
                                          </p:val>
                                        </p:tav>
                                      </p:tavLst>
                                    </p:anim>
                                    <p:anim calcmode="lin" valueType="num">
                                      <p:cBhvr>
                                        <p:cTn id="59" dur="500" fill="hold"/>
                                        <p:tgtEl>
                                          <p:spTgt spid="11"/>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7"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anim calcmode="lin" valueType="num">
                                      <p:cBhvr>
                                        <p:cTn id="64" dur="500" fill="hold"/>
                                        <p:tgtEl>
                                          <p:spTgt spid="10"/>
                                        </p:tgtEl>
                                        <p:attrNameLst>
                                          <p:attrName>ppt_x</p:attrName>
                                        </p:attrNameLst>
                                      </p:cBhvr>
                                      <p:tavLst>
                                        <p:tav tm="0">
                                          <p:val>
                                            <p:strVal val="#ppt_x"/>
                                          </p:val>
                                        </p:tav>
                                        <p:tav tm="100000">
                                          <p:val>
                                            <p:strVal val="#ppt_x"/>
                                          </p:val>
                                        </p:tav>
                                      </p:tavLst>
                                    </p:anim>
                                    <p:anim calcmode="lin" valueType="num">
                                      <p:cBhvr>
                                        <p:cTn id="65" dur="500" fill="hold"/>
                                        <p:tgtEl>
                                          <p:spTgt spid="1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anim calcmode="lin" valueType="num">
                                      <p:cBhvr>
                                        <p:cTn id="69" dur="500" fill="hold"/>
                                        <p:tgtEl>
                                          <p:spTgt spid="9"/>
                                        </p:tgtEl>
                                        <p:attrNameLst>
                                          <p:attrName>ppt_x</p:attrName>
                                        </p:attrNameLst>
                                      </p:cBhvr>
                                      <p:tavLst>
                                        <p:tav tm="0">
                                          <p:val>
                                            <p:strVal val="#ppt_x"/>
                                          </p:val>
                                        </p:tav>
                                        <p:tav tm="100000">
                                          <p:val>
                                            <p:strVal val="#ppt_x"/>
                                          </p:val>
                                        </p:tav>
                                      </p:tavLst>
                                    </p:anim>
                                    <p:anim calcmode="lin" valueType="num">
                                      <p:cBhvr>
                                        <p:cTn id="70" dur="500" fill="hold"/>
                                        <p:tgtEl>
                                          <p:spTgt spid="9"/>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47" presetClass="entr" presetSubtype="0"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anim calcmode="lin" valueType="num">
                                      <p:cBhvr>
                                        <p:cTn id="75" dur="500" fill="hold"/>
                                        <p:tgtEl>
                                          <p:spTgt spid="6"/>
                                        </p:tgtEl>
                                        <p:attrNameLst>
                                          <p:attrName>ppt_x</p:attrName>
                                        </p:attrNameLst>
                                      </p:cBhvr>
                                      <p:tavLst>
                                        <p:tav tm="0">
                                          <p:val>
                                            <p:strVal val="#ppt_x"/>
                                          </p:val>
                                        </p:tav>
                                        <p:tav tm="100000">
                                          <p:val>
                                            <p:strVal val="#ppt_x"/>
                                          </p:val>
                                        </p:tav>
                                      </p:tavLst>
                                    </p:anim>
                                    <p:anim calcmode="lin" valueType="num">
                                      <p:cBhvr>
                                        <p:cTn id="76" dur="500" fill="hold"/>
                                        <p:tgtEl>
                                          <p:spTgt spid="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anim calcmode="lin" valueType="num">
                                      <p:cBhvr>
                                        <p:cTn id="80" dur="500" fill="hold"/>
                                        <p:tgtEl>
                                          <p:spTgt spid="4"/>
                                        </p:tgtEl>
                                        <p:attrNameLst>
                                          <p:attrName>ppt_x</p:attrName>
                                        </p:attrNameLst>
                                      </p:cBhvr>
                                      <p:tavLst>
                                        <p:tav tm="0">
                                          <p:val>
                                            <p:strVal val="#ppt_x"/>
                                          </p:val>
                                        </p:tav>
                                        <p:tav tm="100000">
                                          <p:val>
                                            <p:strVal val="#ppt_x"/>
                                          </p:val>
                                        </p:tav>
                                      </p:tavLst>
                                    </p:anim>
                                    <p:anim calcmode="lin" valueType="num">
                                      <p:cBhvr>
                                        <p:cTn id="8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0"/>
          <p:cNvPicPr>
            <a:picLocks noChangeAspect="1"/>
          </p:cNvPicPr>
          <p:nvPr/>
        </p:nvPicPr>
        <p:blipFill>
          <a:blip r:embed="rId1">
            <a:alphaModFix amt="42000"/>
          </a:blip>
          <a:stretch>
            <a:fillRect/>
          </a:stretch>
        </p:blipFill>
        <p:spPr>
          <a:xfrm>
            <a:off x="0" y="0"/>
            <a:ext cx="12192000" cy="6858000"/>
          </a:xfrm>
          <a:prstGeom prst="rect">
            <a:avLst/>
          </a:prstGeom>
        </p:spPr>
      </p:pic>
      <p:sp>
        <p:nvSpPr>
          <p:cNvPr id="2" name="标题 1"/>
          <p:cNvSpPr>
            <a:spLocks noGrp="1"/>
          </p:cNvSpPr>
          <p:nvPr>
            <p:ph type="ctrTitle"/>
          </p:nvPr>
        </p:nvSpPr>
        <p:spPr>
          <a:xfrm>
            <a:off x="1128395" y="2729865"/>
            <a:ext cx="6052820" cy="1176020"/>
          </a:xfrm>
        </p:spPr>
        <p:txBody>
          <a:bodyPr>
            <a:noAutofit/>
          </a:bodyPr>
          <a:lstStyle/>
          <a:p>
            <a:pPr algn="l"/>
            <a:r>
              <a:rPr lang="zh-CN" altLang="en-US" b="1" dirty="0">
                <a:solidFill>
                  <a:srgbClr val="404040"/>
                </a:solidFill>
                <a:cs typeface="+mn-ea"/>
                <a:sym typeface="+mn-lt"/>
              </a:rPr>
              <a:t>请输入你的标题</a:t>
            </a:r>
            <a:endParaRPr lang="zh-CN" altLang="en-US" b="1" spc="600" dirty="0">
              <a:solidFill>
                <a:srgbClr val="404040"/>
              </a:solidFill>
              <a:latin typeface="阿里巴巴普惠体 Medium" panose="00020600040101010101" pitchFamily="18" charset="-122"/>
              <a:ea typeface="阿里巴巴普惠体 Medium" panose="00020600040101010101" pitchFamily="18" charset="-122"/>
              <a:cs typeface="+mn-ea"/>
              <a:sym typeface="+mn-lt"/>
            </a:endParaRPr>
          </a:p>
        </p:txBody>
      </p:sp>
      <p:sp>
        <p:nvSpPr>
          <p:cNvPr id="11" name="副标题 2"/>
          <p:cNvSpPr txBox="1"/>
          <p:nvPr/>
        </p:nvSpPr>
        <p:spPr>
          <a:xfrm>
            <a:off x="1344700" y="409336"/>
            <a:ext cx="915337" cy="340382"/>
          </a:xfrm>
          <a:prstGeom prst="rect">
            <a:avLst/>
          </a:prstGeom>
        </p:spPr>
        <p:txBody>
          <a:bodyPr vert="horz" lIns="91440" tIns="45720" rIns="91440" bIns="45720" rtlCol="0">
            <a:normAutofit fontScale="5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LOGO</a:t>
            </a:r>
            <a:endParaRPr lang="zh-CN" altLang="en-US"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12" name="矩形: 圆角 32"/>
          <p:cNvSpPr/>
          <p:nvPr/>
        </p:nvSpPr>
        <p:spPr>
          <a:xfrm>
            <a:off x="1243013" y="2204655"/>
            <a:ext cx="2084388" cy="415958"/>
          </a:xfrm>
          <a:prstGeom prst="roundRect">
            <a:avLst>
              <a:gd name="adj" fmla="val 50000"/>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13" name="文本框 12"/>
          <p:cNvSpPr txBox="1"/>
          <p:nvPr/>
        </p:nvSpPr>
        <p:spPr>
          <a:xfrm>
            <a:off x="1528981" y="2212579"/>
            <a:ext cx="1512452"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PART 03</a:t>
            </a:r>
            <a:endParaRPr lang="zh-CN" altLang="en-US" sz="2000" b="1" dirty="0">
              <a:solidFill>
                <a:schemeClr val="bg1"/>
              </a:solidFill>
              <a:cs typeface="+mn-ea"/>
              <a:sym typeface="+mn-lt"/>
            </a:endParaRPr>
          </a:p>
        </p:txBody>
      </p:sp>
      <p:sp>
        <p:nvSpPr>
          <p:cNvPr id="14" name="文本框 13"/>
          <p:cNvSpPr txBox="1"/>
          <p:nvPr/>
        </p:nvSpPr>
        <p:spPr>
          <a:xfrm>
            <a:off x="1316828" y="3917880"/>
            <a:ext cx="5976664" cy="492443"/>
          </a:xfrm>
          <a:prstGeom prst="rect">
            <a:avLst/>
          </a:prstGeom>
          <a:noFill/>
        </p:spPr>
        <p:txBody>
          <a:bodyPr wrap="square" rtlCol="0">
            <a:spAutoFit/>
          </a:bodyPr>
          <a:lstStyle/>
          <a:p>
            <a:pPr>
              <a:lnSpc>
                <a:spcPct val="130000"/>
              </a:lnSpc>
            </a:pPr>
            <a:r>
              <a:rPr lang="en-US" altLang="zh-CN"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rPr>
              <a:t>Add a detailed text description here, copy and paste the text content here; Add a detailed text description here, copy and paste the text content here. Add a detailed text description here, </a:t>
            </a:r>
            <a:endParaRPr lang="en-US" altLang="zh-CN"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endParaRPr>
          </a:p>
        </p:txBody>
      </p:sp>
      <p:sp>
        <p:nvSpPr>
          <p:cNvPr id="15" name="矩形 14"/>
          <p:cNvSpPr/>
          <p:nvPr/>
        </p:nvSpPr>
        <p:spPr>
          <a:xfrm flipV="1">
            <a:off x="899451" y="6134100"/>
            <a:ext cx="612000" cy="36000"/>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 calcmode="lin" valueType="num">
                                      <p:cBhvr>
                                        <p:cTn id="2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iterate type="lt">
                                    <p:tmPct val="0"/>
                                  </p:iterate>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bldLvl="0" animBg="1"/>
      <p:bldP spid="13" grpId="0"/>
      <p:bldP spid="14" grpId="0"/>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şļiḍe"/>
          <p:cNvSpPr/>
          <p:nvPr>
            <p:custDataLst>
              <p:tags r:id="rId1"/>
            </p:custDataLst>
          </p:nvPr>
        </p:nvSpPr>
        <p:spPr>
          <a:xfrm flipH="1">
            <a:off x="8331200" y="1979295"/>
            <a:ext cx="2451100" cy="2451100"/>
          </a:xfrm>
          <a:prstGeom prst="ellipse">
            <a:avLst/>
          </a:prstGeom>
          <a:blipFill>
            <a:blip r:embed="rId2"/>
            <a:srcRect/>
            <a:stretch>
              <a:fillRect/>
            </a:stretch>
          </a:blipFill>
          <a:ln w="1905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sp>
        <p:nvSpPr>
          <p:cNvPr id="5" name="îşḻíḑe"/>
          <p:cNvSpPr/>
          <p:nvPr>
            <p:custDataLst>
              <p:tags r:id="rId3"/>
            </p:custDataLst>
          </p:nvPr>
        </p:nvSpPr>
        <p:spPr>
          <a:xfrm>
            <a:off x="1409065" y="1979295"/>
            <a:ext cx="2451100" cy="2451100"/>
          </a:xfrm>
          <a:prstGeom prst="ellipse">
            <a:avLst/>
          </a:prstGeom>
          <a:blipFill rotWithShape="1">
            <a:blip r:embed="rId4"/>
            <a:srcRect/>
            <a:stretch>
              <a:fillRect/>
            </a:stretch>
          </a:blipFill>
          <a:ln w="1905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grpSp>
        <p:nvGrpSpPr>
          <p:cNvPr id="2" name="组合 1"/>
          <p:cNvGrpSpPr/>
          <p:nvPr>
            <p:custDataLst>
              <p:tags r:id="rId5"/>
            </p:custDataLst>
          </p:nvPr>
        </p:nvGrpSpPr>
        <p:grpSpPr>
          <a:xfrm>
            <a:off x="1491754" y="4762500"/>
            <a:ext cx="2409190" cy="1546860"/>
            <a:chOff x="1582114" y="2349127"/>
            <a:chExt cx="2409190" cy="1546860"/>
          </a:xfrm>
        </p:grpSpPr>
        <p:sp>
          <p:nvSpPr>
            <p:cNvPr id="3" name="文本框 2"/>
            <p:cNvSpPr txBox="1"/>
            <p:nvPr>
              <p:custDataLst>
                <p:tags r:id="rId6"/>
              </p:custDataLst>
            </p:nvPr>
          </p:nvSpPr>
          <p:spPr>
            <a:xfrm>
              <a:off x="1658314" y="2349127"/>
              <a:ext cx="2133781"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mn-lt"/>
                </a:rPr>
                <a:t>文字添加</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mn-lt"/>
              </a:endParaRPr>
            </a:p>
          </p:txBody>
        </p:sp>
        <p:sp>
          <p:nvSpPr>
            <p:cNvPr id="24" name="文本框 23"/>
            <p:cNvSpPr txBox="1"/>
            <p:nvPr>
              <p:custDataLst>
                <p:tags r:id="rId7"/>
              </p:custDataLst>
            </p:nvPr>
          </p:nvSpPr>
          <p:spPr>
            <a:xfrm>
              <a:off x="1582114" y="2687582"/>
              <a:ext cx="2409190" cy="1208405"/>
            </a:xfrm>
            <a:prstGeom prst="rect">
              <a:avLst/>
            </a:prstGeom>
            <a:noFill/>
          </p:spPr>
          <p:txBody>
            <a:bodyPr wrap="square" rtlCol="0">
              <a:noAutofit/>
              <a:scene3d>
                <a:camera prst="orthographicFront"/>
                <a:lightRig rig="threePt" dir="t"/>
              </a:scene3d>
              <a:sp3d contourW="12700"/>
            </a:bodyPr>
            <a:lstStyle/>
            <a:p>
              <a:pPr marL="0" marR="0" lvl="0" indent="0" algn="l" defTabSz="685800" rtl="0" eaLnBrk="1" fontAlgn="auto" latinLnBrk="0" hangingPunct="1">
                <a:lnSpc>
                  <a:spcPct val="130000"/>
                </a:lnSpc>
                <a:buClrTx/>
                <a:buSzTx/>
                <a:buFontTx/>
                <a:buNone/>
                <a:defRPr/>
              </a:pPr>
              <a:r>
                <a:rPr lang="zh-CN" altLang="en-US" sz="1400"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sz="1400" noProof="0" dirty="0">
                <a:ln>
                  <a:noFill/>
                </a:ln>
                <a:solidFill>
                  <a:schemeClr val="tx1">
                    <a:lumMod val="50000"/>
                    <a:lumOff val="50000"/>
                  </a:schemeClr>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grpSp>
        <p:nvGrpSpPr>
          <p:cNvPr id="6" name="组合 5"/>
          <p:cNvGrpSpPr/>
          <p:nvPr>
            <p:custDataLst>
              <p:tags r:id="rId8"/>
            </p:custDataLst>
          </p:nvPr>
        </p:nvGrpSpPr>
        <p:grpSpPr>
          <a:xfrm>
            <a:off x="4440463" y="2079872"/>
            <a:ext cx="3310890" cy="2682628"/>
            <a:chOff x="4440463" y="2079872"/>
            <a:chExt cx="3310890" cy="2682628"/>
          </a:xfrm>
        </p:grpSpPr>
        <p:sp>
          <p:nvSpPr>
            <p:cNvPr id="9" name="ïsḻîḓê"/>
            <p:cNvSpPr/>
            <p:nvPr>
              <p:custDataLst>
                <p:tags r:id="rId9"/>
              </p:custDataLst>
            </p:nvPr>
          </p:nvSpPr>
          <p:spPr>
            <a:xfrm>
              <a:off x="4754685" y="2079872"/>
              <a:ext cx="2682628" cy="2682628"/>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sp>
          <p:nvSpPr>
            <p:cNvPr id="10" name="ïṩḷíḍè"/>
            <p:cNvSpPr/>
            <p:nvPr>
              <p:custDataLst>
                <p:tags r:id="rId10"/>
              </p:custDataLst>
            </p:nvPr>
          </p:nvSpPr>
          <p:spPr>
            <a:xfrm>
              <a:off x="4440463" y="2755512"/>
              <a:ext cx="3310890" cy="145605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grpSp>
          <p:nvGrpSpPr>
            <p:cNvPr id="15" name="组合 14"/>
            <p:cNvGrpSpPr/>
            <p:nvPr/>
          </p:nvGrpSpPr>
          <p:grpSpPr>
            <a:xfrm>
              <a:off x="4610100" y="2802778"/>
              <a:ext cx="2971800" cy="1278515"/>
              <a:chOff x="1239305" y="2194406"/>
              <a:chExt cx="2971800" cy="1278515"/>
            </a:xfrm>
          </p:grpSpPr>
          <p:sp>
            <p:nvSpPr>
              <p:cNvPr id="33" name="文本框 32"/>
              <p:cNvSpPr txBox="1"/>
              <p:nvPr>
                <p:custDataLst>
                  <p:tags r:id="rId11"/>
                </p:custDataLst>
              </p:nvPr>
            </p:nvSpPr>
            <p:spPr>
              <a:xfrm>
                <a:off x="1658314" y="2194406"/>
                <a:ext cx="2133781"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mn-lt"/>
                  </a:rPr>
                  <a:t>文字添加</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mn-lt"/>
                </a:endParaRPr>
              </a:p>
            </p:txBody>
          </p:sp>
          <p:sp>
            <p:nvSpPr>
              <p:cNvPr id="35" name="文本框 34"/>
              <p:cNvSpPr txBox="1"/>
              <p:nvPr>
                <p:custDataLst>
                  <p:tags r:id="rId12"/>
                </p:custDataLst>
              </p:nvPr>
            </p:nvSpPr>
            <p:spPr>
              <a:xfrm>
                <a:off x="1239305" y="2543281"/>
                <a:ext cx="2971800" cy="929640"/>
              </a:xfrm>
              <a:prstGeom prst="rect">
                <a:avLst/>
              </a:prstGeom>
              <a:noFill/>
            </p:spPr>
            <p:txBody>
              <a:bodyPr wrap="square" rtlCol="0">
                <a:spAutoFit/>
                <a:scene3d>
                  <a:camera prst="orthographicFront"/>
                  <a:lightRig rig="threePt" dir="t"/>
                </a:scene3d>
                <a:sp3d contourW="12700"/>
              </a:bodyPr>
              <a:lstStyle/>
              <a:p>
                <a:pPr marL="0" marR="0" lvl="0" indent="0" algn="l" defTabSz="685800" rtl="0" eaLnBrk="1" fontAlgn="auto" latinLnBrk="0" hangingPunct="1">
                  <a:lnSpc>
                    <a:spcPct val="130000"/>
                  </a:lnSpc>
                  <a:buClrTx/>
                  <a:buSzTx/>
                  <a:buFontTx/>
                  <a:buNone/>
                  <a:defRPr/>
                </a:pPr>
                <a:r>
                  <a:rPr lang="zh-CN" altLang="en-US" sz="1400"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sz="1400" noProof="0" dirty="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grpSp>
      <p:grpSp>
        <p:nvGrpSpPr>
          <p:cNvPr id="41" name="组合 40"/>
          <p:cNvGrpSpPr/>
          <p:nvPr>
            <p:custDataLst>
              <p:tags r:id="rId13"/>
            </p:custDataLst>
          </p:nvPr>
        </p:nvGrpSpPr>
        <p:grpSpPr>
          <a:xfrm>
            <a:off x="8490724" y="4762500"/>
            <a:ext cx="2409190" cy="1546860"/>
            <a:chOff x="1582114" y="2349127"/>
            <a:chExt cx="2409190" cy="1546860"/>
          </a:xfrm>
        </p:grpSpPr>
        <p:sp>
          <p:nvSpPr>
            <p:cNvPr id="42" name="文本框 41"/>
            <p:cNvSpPr txBox="1"/>
            <p:nvPr>
              <p:custDataLst>
                <p:tags r:id="rId14"/>
              </p:custDataLst>
            </p:nvPr>
          </p:nvSpPr>
          <p:spPr>
            <a:xfrm>
              <a:off x="1658314" y="2349127"/>
              <a:ext cx="2133781"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mn-lt"/>
                </a:rPr>
                <a:t>文字添加</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mn-lt"/>
              </a:endParaRPr>
            </a:p>
          </p:txBody>
        </p:sp>
        <p:sp>
          <p:nvSpPr>
            <p:cNvPr id="43" name="文本框 42"/>
            <p:cNvSpPr txBox="1"/>
            <p:nvPr>
              <p:custDataLst>
                <p:tags r:id="rId15"/>
              </p:custDataLst>
            </p:nvPr>
          </p:nvSpPr>
          <p:spPr>
            <a:xfrm>
              <a:off x="1582114" y="2687582"/>
              <a:ext cx="2409190" cy="1208405"/>
            </a:xfrm>
            <a:prstGeom prst="rect">
              <a:avLst/>
            </a:prstGeom>
            <a:noFill/>
          </p:spPr>
          <p:txBody>
            <a:bodyPr wrap="square" rtlCol="0">
              <a:noAutofit/>
              <a:scene3d>
                <a:camera prst="orthographicFront"/>
                <a:lightRig rig="threePt" dir="t"/>
              </a:scene3d>
              <a:sp3d contourW="12700"/>
            </a:bodyPr>
            <a:lstStyle/>
            <a:p>
              <a:pPr marL="0" marR="0" lvl="0" indent="0" algn="l" defTabSz="685800" rtl="0" eaLnBrk="1" fontAlgn="auto" latinLnBrk="0" hangingPunct="1">
                <a:lnSpc>
                  <a:spcPct val="130000"/>
                </a:lnSpc>
                <a:buClrTx/>
                <a:buSzTx/>
                <a:buFontTx/>
                <a:buNone/>
                <a:defRPr/>
              </a:pPr>
              <a:r>
                <a:rPr lang="zh-CN" altLang="en-US" sz="1400"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sz="1400" noProof="0" dirty="0">
                <a:ln>
                  <a:noFill/>
                </a:ln>
                <a:solidFill>
                  <a:schemeClr val="tx1">
                    <a:lumMod val="50000"/>
                    <a:lumOff val="50000"/>
                  </a:schemeClr>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sp>
        <p:nvSpPr>
          <p:cNvPr id="77" name="燕尾形 76"/>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8" name="燕尾形 77"/>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9" name="燕尾形 78"/>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80" name="文本框 79"/>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81" name="文本框 80"/>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燕尾形 76"/>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8" name="燕尾形 77"/>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9" name="燕尾形 78"/>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80" name="文本框 79"/>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81" name="文本框 80"/>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
        <p:nvSpPr>
          <p:cNvPr id="2" name="Freeform 10"/>
          <p:cNvSpPr/>
          <p:nvPr/>
        </p:nvSpPr>
        <p:spPr bwMode="auto">
          <a:xfrm>
            <a:off x="6950721" y="2208832"/>
            <a:ext cx="257098" cy="257244"/>
          </a:xfrm>
          <a:custGeom>
            <a:avLst/>
            <a:gdLst>
              <a:gd name="T0" fmla="*/ 477 w 477"/>
              <a:gd name="T1" fmla="*/ 0 h 476"/>
              <a:gd name="T2" fmla="*/ 413 w 477"/>
              <a:gd name="T3" fmla="*/ 238 h 476"/>
              <a:gd name="T4" fmla="*/ 349 w 477"/>
              <a:gd name="T5" fmla="*/ 476 h 476"/>
              <a:gd name="T6" fmla="*/ 175 w 477"/>
              <a:gd name="T7" fmla="*/ 302 h 476"/>
              <a:gd name="T8" fmla="*/ 0 w 477"/>
              <a:gd name="T9" fmla="*/ 127 h 476"/>
              <a:gd name="T10" fmla="*/ 239 w 477"/>
              <a:gd name="T11" fmla="*/ 63 h 476"/>
              <a:gd name="T12" fmla="*/ 477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chemeClr val="tx1"/>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 name="Freeform 11"/>
          <p:cNvSpPr/>
          <p:nvPr/>
        </p:nvSpPr>
        <p:spPr bwMode="auto">
          <a:xfrm>
            <a:off x="4430106" y="2208832"/>
            <a:ext cx="257098" cy="257244"/>
          </a:xfrm>
          <a:custGeom>
            <a:avLst/>
            <a:gdLst>
              <a:gd name="T0" fmla="*/ 0 w 476"/>
              <a:gd name="T1" fmla="*/ 0 h 476"/>
              <a:gd name="T2" fmla="*/ 63 w 476"/>
              <a:gd name="T3" fmla="*/ 238 h 476"/>
              <a:gd name="T4" fmla="*/ 127 w 476"/>
              <a:gd name="T5" fmla="*/ 476 h 476"/>
              <a:gd name="T6" fmla="*/ 302 w 476"/>
              <a:gd name="T7" fmla="*/ 302 h 476"/>
              <a:gd name="T8" fmla="*/ 476 w 476"/>
              <a:gd name="T9" fmla="*/ 127 h 476"/>
              <a:gd name="T10" fmla="*/ 238 w 476"/>
              <a:gd name="T11" fmla="*/ 63 h 476"/>
              <a:gd name="T12" fmla="*/ 0 w 476"/>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chemeClr val="tx1"/>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Freeform 12"/>
          <p:cNvSpPr/>
          <p:nvPr/>
        </p:nvSpPr>
        <p:spPr bwMode="auto">
          <a:xfrm>
            <a:off x="4442698" y="4608024"/>
            <a:ext cx="257098" cy="256195"/>
          </a:xfrm>
          <a:custGeom>
            <a:avLst/>
            <a:gdLst>
              <a:gd name="T0" fmla="*/ 128 w 477"/>
              <a:gd name="T1" fmla="*/ 0 h 476"/>
              <a:gd name="T2" fmla="*/ 64 w 477"/>
              <a:gd name="T3" fmla="*/ 238 h 476"/>
              <a:gd name="T4" fmla="*/ 0 w 477"/>
              <a:gd name="T5" fmla="*/ 476 h 476"/>
              <a:gd name="T6" fmla="*/ 238 w 477"/>
              <a:gd name="T7" fmla="*/ 413 h 476"/>
              <a:gd name="T8" fmla="*/ 477 w 477"/>
              <a:gd name="T9" fmla="*/ 349 h 476"/>
              <a:gd name="T10" fmla="*/ 302 w 477"/>
              <a:gd name="T11" fmla="*/ 174 h 476"/>
              <a:gd name="T12" fmla="*/ 128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chemeClr val="tx1"/>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 name="Freeform 13"/>
          <p:cNvSpPr/>
          <p:nvPr/>
        </p:nvSpPr>
        <p:spPr bwMode="auto">
          <a:xfrm>
            <a:off x="6939177" y="4608024"/>
            <a:ext cx="256049" cy="256195"/>
          </a:xfrm>
          <a:custGeom>
            <a:avLst/>
            <a:gdLst>
              <a:gd name="T0" fmla="*/ 349 w 477"/>
              <a:gd name="T1" fmla="*/ 0 h 476"/>
              <a:gd name="T2" fmla="*/ 413 w 477"/>
              <a:gd name="T3" fmla="*/ 238 h 476"/>
              <a:gd name="T4" fmla="*/ 477 w 477"/>
              <a:gd name="T5" fmla="*/ 476 h 476"/>
              <a:gd name="T6" fmla="*/ 238 w 477"/>
              <a:gd name="T7" fmla="*/ 413 h 476"/>
              <a:gd name="T8" fmla="*/ 0 w 477"/>
              <a:gd name="T9" fmla="*/ 349 h 476"/>
              <a:gd name="T10" fmla="*/ 175 w 477"/>
              <a:gd name="T11" fmla="*/ 174 h 476"/>
              <a:gd name="T12" fmla="*/ 349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chemeClr val="tx1"/>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 name="TextBox 14"/>
          <p:cNvSpPr txBox="1"/>
          <p:nvPr/>
        </p:nvSpPr>
        <p:spPr>
          <a:xfrm>
            <a:off x="5049943" y="3097423"/>
            <a:ext cx="1585963" cy="799454"/>
          </a:xfrm>
          <a:prstGeom prst="rect">
            <a:avLst/>
          </a:prstGeom>
          <a:noFill/>
        </p:spPr>
        <p:txBody>
          <a:bodyPr wrap="square" lIns="60456" tIns="30228" rIns="60456" bIns="30228" rtlCol="0">
            <a:spAutoFit/>
          </a:bodyPr>
          <a:lstStyle/>
          <a:p>
            <a:pPr algn="ctr"/>
            <a:r>
              <a:rPr lang="zh-CN" altLang="en-US" sz="24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添加文</a:t>
            </a:r>
            <a:endParaRPr lang="en-US" altLang="zh-CN" sz="24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a:p>
            <a:pPr algn="ctr"/>
            <a:r>
              <a:rPr lang="zh-CN" altLang="en-US" sz="24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本标题</a:t>
            </a:r>
            <a:endParaRPr lang="en-US" altLang="zh-CN" sz="24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2" name="TextBox 15"/>
          <p:cNvSpPr txBox="1"/>
          <p:nvPr/>
        </p:nvSpPr>
        <p:spPr>
          <a:xfrm>
            <a:off x="7419448" y="1793214"/>
            <a:ext cx="2644586" cy="399088"/>
          </a:xfrm>
          <a:prstGeom prst="rect">
            <a:avLst/>
          </a:prstGeom>
          <a:noFill/>
        </p:spPr>
        <p:txBody>
          <a:bodyPr wrap="square" lIns="60456" tIns="30228" rIns="60456" bIns="30228" rtlCol="0">
            <a:spAutoFit/>
          </a:bodyPr>
          <a:lstStyle/>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3" name="TextBox 16"/>
          <p:cNvSpPr txBox="1"/>
          <p:nvPr/>
        </p:nvSpPr>
        <p:spPr>
          <a:xfrm>
            <a:off x="7399855" y="2209597"/>
            <a:ext cx="3134773" cy="982980"/>
          </a:xfrm>
          <a:prstGeom prst="rect">
            <a:avLst/>
          </a:prstGeom>
          <a:noFill/>
        </p:spPr>
        <p:txBody>
          <a:bodyPr wrap="square" lIns="60456" tIns="30228" rIns="60456" bIns="30228" rtlCol="0">
            <a:spAutoFit/>
          </a:bodyPr>
          <a:lstStyle/>
          <a:p>
            <a:pPr>
              <a:lnSpc>
                <a:spcPct val="125000"/>
              </a:lnSpc>
            </a:pPr>
            <a:r>
              <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rPr>
              <a:t>您的内容打在这里，或者通过复制您的文本后，在此框中选择粘贴，并选择只保留文字。</a:t>
            </a:r>
            <a:endPar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84" name="TextBox 17"/>
          <p:cNvSpPr txBox="1"/>
          <p:nvPr/>
        </p:nvSpPr>
        <p:spPr>
          <a:xfrm>
            <a:off x="7419448" y="4329704"/>
            <a:ext cx="2644586" cy="399088"/>
          </a:xfrm>
          <a:prstGeom prst="rect">
            <a:avLst/>
          </a:prstGeom>
          <a:noFill/>
        </p:spPr>
        <p:txBody>
          <a:bodyPr wrap="square" lIns="60456" tIns="30228" rIns="60456" bIns="30228" rtlCol="0">
            <a:spAutoFit/>
          </a:bodyPr>
          <a:lstStyle/>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5" name="TextBox 18"/>
          <p:cNvSpPr txBox="1"/>
          <p:nvPr/>
        </p:nvSpPr>
        <p:spPr>
          <a:xfrm>
            <a:off x="7399855" y="4746084"/>
            <a:ext cx="3134773" cy="982980"/>
          </a:xfrm>
          <a:prstGeom prst="rect">
            <a:avLst/>
          </a:prstGeom>
          <a:noFill/>
        </p:spPr>
        <p:txBody>
          <a:bodyPr wrap="square" lIns="60456" tIns="30228" rIns="60456" bIns="30228" rtlCol="0">
            <a:spAutoFit/>
          </a:bodyPr>
          <a:lstStyle/>
          <a:p>
            <a:pPr>
              <a:lnSpc>
                <a:spcPct val="125000"/>
              </a:lnSpc>
            </a:pPr>
            <a:r>
              <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rPr>
              <a:t>您的内容打在这里，或者通过复制您的文本后，在此框中选择粘贴，并选择只保留文字。</a:t>
            </a:r>
            <a:endPar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86" name="TextBox 19"/>
          <p:cNvSpPr txBox="1"/>
          <p:nvPr/>
        </p:nvSpPr>
        <p:spPr>
          <a:xfrm>
            <a:off x="1497707" y="4329704"/>
            <a:ext cx="2644586" cy="399088"/>
          </a:xfrm>
          <a:prstGeom prst="rect">
            <a:avLst/>
          </a:prstGeom>
          <a:noFill/>
        </p:spPr>
        <p:txBody>
          <a:bodyPr wrap="square" lIns="60456" tIns="30228" rIns="60456" bIns="30228" rtlCol="0">
            <a:spAutoFit/>
          </a:bodyPr>
          <a:lstStyle/>
          <a:p>
            <a:pPr algn="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7" name="TextBox 20"/>
          <p:cNvSpPr txBox="1"/>
          <p:nvPr/>
        </p:nvSpPr>
        <p:spPr>
          <a:xfrm>
            <a:off x="1134758" y="4746084"/>
            <a:ext cx="3118036" cy="984376"/>
          </a:xfrm>
          <a:prstGeom prst="rect">
            <a:avLst/>
          </a:prstGeom>
          <a:noFill/>
        </p:spPr>
        <p:txBody>
          <a:bodyPr wrap="square" lIns="60456" tIns="30228" rIns="60456" bIns="30228" rtlCol="0">
            <a:spAutoFit/>
          </a:bodyPr>
          <a:lstStyle/>
          <a:p>
            <a:pPr algn="r">
              <a:lnSpc>
                <a:spcPct val="125000"/>
              </a:lnSpc>
            </a:pPr>
            <a:r>
              <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rPr>
              <a:t>您的内容打在这里，或者通过复制您的文本后，在此框中选择粘贴，并选择只保留文字。</a:t>
            </a:r>
            <a:endPar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88" name="TextBox 21"/>
          <p:cNvSpPr txBox="1"/>
          <p:nvPr/>
        </p:nvSpPr>
        <p:spPr>
          <a:xfrm>
            <a:off x="1494582" y="1766615"/>
            <a:ext cx="2644586" cy="428625"/>
          </a:xfrm>
          <a:prstGeom prst="rect">
            <a:avLst/>
          </a:prstGeom>
          <a:noFill/>
        </p:spPr>
        <p:txBody>
          <a:bodyPr wrap="square" lIns="60456" tIns="30228" rIns="60456" bIns="30228" rtlCol="0">
            <a:spAutoFit/>
          </a:bodyPr>
          <a:lstStyle/>
          <a:p>
            <a:pPr algn="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9" name="TextBox 22"/>
          <p:cNvSpPr txBox="1"/>
          <p:nvPr/>
        </p:nvSpPr>
        <p:spPr>
          <a:xfrm>
            <a:off x="1131631" y="2209597"/>
            <a:ext cx="3118036" cy="984376"/>
          </a:xfrm>
          <a:prstGeom prst="rect">
            <a:avLst/>
          </a:prstGeom>
          <a:noFill/>
        </p:spPr>
        <p:txBody>
          <a:bodyPr wrap="square" lIns="60456" tIns="30228" rIns="60456" bIns="30228" rtlCol="0">
            <a:spAutoFit/>
          </a:bodyPr>
          <a:lstStyle/>
          <a:p>
            <a:pPr algn="r">
              <a:lnSpc>
                <a:spcPct val="125000"/>
              </a:lnSpc>
            </a:pPr>
            <a:r>
              <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rPr>
              <a:t>您的内容打在这里，或者通过复制您的文本后，在此框中选择粘贴，并选择只保留文字。</a:t>
            </a:r>
            <a:endPar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90" name="Freeform 6"/>
          <p:cNvSpPr/>
          <p:nvPr/>
        </p:nvSpPr>
        <p:spPr bwMode="auto">
          <a:xfrm>
            <a:off x="4266401" y="1967336"/>
            <a:ext cx="1527901" cy="1529814"/>
          </a:xfrm>
          <a:custGeom>
            <a:avLst/>
            <a:gdLst>
              <a:gd name="T0" fmla="*/ 0 w 2839"/>
              <a:gd name="T1" fmla="*/ 2839 h 2839"/>
              <a:gd name="T2" fmla="*/ 2839 w 2839"/>
              <a:gd name="T3" fmla="*/ 0 h 2839"/>
              <a:gd name="T4" fmla="*/ 2839 w 2839"/>
              <a:gd name="T5" fmla="*/ 872 h 2839"/>
              <a:gd name="T6" fmla="*/ 872 w 2839"/>
              <a:gd name="T7" fmla="*/ 2839 h 2839"/>
              <a:gd name="T8" fmla="*/ 0 w 2839"/>
              <a:gd name="T9" fmla="*/ 2839 h 2839"/>
            </a:gdLst>
            <a:ahLst/>
            <a:cxnLst>
              <a:cxn ang="0">
                <a:pos x="T0" y="T1"/>
              </a:cxn>
              <a:cxn ang="0">
                <a:pos x="T2" y="T3"/>
              </a:cxn>
              <a:cxn ang="0">
                <a:pos x="T4" y="T5"/>
              </a:cxn>
              <a:cxn ang="0">
                <a:pos x="T6" y="T7"/>
              </a:cxn>
              <a:cxn ang="0">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chemeClr val="bg1">
              <a:lumMod val="95000"/>
            </a:schemeClr>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1" name="Freeform 7"/>
          <p:cNvSpPr/>
          <p:nvPr/>
        </p:nvSpPr>
        <p:spPr bwMode="auto">
          <a:xfrm>
            <a:off x="4266401" y="3573799"/>
            <a:ext cx="1527901" cy="1529814"/>
          </a:xfrm>
          <a:custGeom>
            <a:avLst/>
            <a:gdLst>
              <a:gd name="T0" fmla="*/ 2839 w 2839"/>
              <a:gd name="T1" fmla="*/ 2839 h 2839"/>
              <a:gd name="T2" fmla="*/ 0 w 2839"/>
              <a:gd name="T3" fmla="*/ 0 h 2839"/>
              <a:gd name="T4" fmla="*/ 872 w 2839"/>
              <a:gd name="T5" fmla="*/ 0 h 2839"/>
              <a:gd name="T6" fmla="*/ 2839 w 2839"/>
              <a:gd name="T7" fmla="*/ 1967 h 2839"/>
              <a:gd name="T8" fmla="*/ 2839 w 2839"/>
              <a:gd name="T9" fmla="*/ 2839 h 2839"/>
            </a:gdLst>
            <a:ahLst/>
            <a:cxnLst>
              <a:cxn ang="0">
                <a:pos x="T0" y="T1"/>
              </a:cxn>
              <a:cxn ang="0">
                <a:pos x="T2" y="T3"/>
              </a:cxn>
              <a:cxn ang="0">
                <a:pos x="T4" y="T5"/>
              </a:cxn>
              <a:cxn ang="0">
                <a:pos x="T6" y="T7"/>
              </a:cxn>
              <a:cxn ang="0">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chemeClr val="bg1">
              <a:lumMod val="65000"/>
            </a:schemeClr>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2" name="Freeform 8"/>
          <p:cNvSpPr/>
          <p:nvPr/>
        </p:nvSpPr>
        <p:spPr bwMode="auto">
          <a:xfrm>
            <a:off x="5871955" y="3573799"/>
            <a:ext cx="1527901" cy="1529814"/>
          </a:xfrm>
          <a:custGeom>
            <a:avLst/>
            <a:gdLst>
              <a:gd name="T0" fmla="*/ 2839 w 2839"/>
              <a:gd name="T1" fmla="*/ 0 h 2839"/>
              <a:gd name="T2" fmla="*/ 0 w 2839"/>
              <a:gd name="T3" fmla="*/ 2839 h 2839"/>
              <a:gd name="T4" fmla="*/ 0 w 2839"/>
              <a:gd name="T5" fmla="*/ 1967 h 2839"/>
              <a:gd name="T6" fmla="*/ 1967 w 2839"/>
              <a:gd name="T7" fmla="*/ 0 h 2839"/>
              <a:gd name="T8" fmla="*/ 2839 w 2839"/>
              <a:gd name="T9" fmla="*/ 0 h 2839"/>
            </a:gdLst>
            <a:ahLst/>
            <a:cxnLst>
              <a:cxn ang="0">
                <a:pos x="T0" y="T1"/>
              </a:cxn>
              <a:cxn ang="0">
                <a:pos x="T2" y="T3"/>
              </a:cxn>
              <a:cxn ang="0">
                <a:pos x="T4" y="T5"/>
              </a:cxn>
              <a:cxn ang="0">
                <a:pos x="T6" y="T7"/>
              </a:cxn>
              <a:cxn ang="0">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chemeClr val="bg1">
              <a:lumMod val="75000"/>
            </a:schemeClr>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3" name="Freeform 9"/>
          <p:cNvSpPr/>
          <p:nvPr/>
        </p:nvSpPr>
        <p:spPr bwMode="auto">
          <a:xfrm>
            <a:off x="5871955" y="1967336"/>
            <a:ext cx="1527901" cy="1529814"/>
          </a:xfrm>
          <a:custGeom>
            <a:avLst/>
            <a:gdLst>
              <a:gd name="T0" fmla="*/ 0 w 2839"/>
              <a:gd name="T1" fmla="*/ 0 h 2839"/>
              <a:gd name="T2" fmla="*/ 2839 w 2839"/>
              <a:gd name="T3" fmla="*/ 2839 h 2839"/>
              <a:gd name="T4" fmla="*/ 1967 w 2839"/>
              <a:gd name="T5" fmla="*/ 2839 h 2839"/>
              <a:gd name="T6" fmla="*/ 0 w 2839"/>
              <a:gd name="T7" fmla="*/ 872 h 2839"/>
              <a:gd name="T8" fmla="*/ 0 w 2839"/>
              <a:gd name="T9" fmla="*/ 0 h 2839"/>
            </a:gdLst>
            <a:ahLst/>
            <a:cxnLst>
              <a:cxn ang="0">
                <a:pos x="T0" y="T1"/>
              </a:cxn>
              <a:cxn ang="0">
                <a:pos x="T2" y="T3"/>
              </a:cxn>
              <a:cxn ang="0">
                <a:pos x="T4" y="T5"/>
              </a:cxn>
              <a:cxn ang="0">
                <a:pos x="T6" y="T7"/>
              </a:cxn>
              <a:cxn ang="0">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chemeClr val="bg1">
              <a:lumMod val="85000"/>
            </a:schemeClr>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70227" y="1395183"/>
            <a:ext cx="2480556" cy="1143173"/>
            <a:chOff x="1302027" y="1480755"/>
            <a:chExt cx="2480556" cy="1143173"/>
          </a:xfrm>
        </p:grpSpPr>
        <p:sp>
          <p:nvSpPr>
            <p:cNvPr id="5" name="任意多边形 8"/>
            <p:cNvSpPr/>
            <p:nvPr/>
          </p:nvSpPr>
          <p:spPr>
            <a:xfrm rot="5400000">
              <a:off x="1970718" y="812064"/>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2"/>
                </a:solidFill>
                <a:latin typeface="Arial" panose="020B0604020202020204"/>
                <a:ea typeface="微软雅黑" panose="020B0503020204020204" charset="-122"/>
                <a:sym typeface="Arial" panose="020B0604020202020204"/>
              </a:endParaRPr>
            </a:p>
          </p:txBody>
        </p:sp>
        <p:pic>
          <p:nvPicPr>
            <p:cNvPr id="6" name="图片 5"/>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8900000" flipV="1">
              <a:off x="2226305" y="2380080"/>
              <a:ext cx="769827" cy="151561"/>
            </a:xfrm>
            <a:prstGeom prst="rect">
              <a:avLst/>
            </a:prstGeom>
          </p:spPr>
        </p:pic>
        <p:sp>
          <p:nvSpPr>
            <p:cNvPr id="2" name="矩形 1"/>
            <p:cNvSpPr/>
            <p:nvPr/>
          </p:nvSpPr>
          <p:spPr>
            <a:xfrm>
              <a:off x="1391174" y="1829116"/>
              <a:ext cx="890516" cy="584775"/>
            </a:xfrm>
            <a:prstGeom prst="rect">
              <a:avLst/>
            </a:prstGeom>
          </p:spPr>
          <p:txBody>
            <a:bodyPr wrap="square">
              <a:spAutoFit/>
            </a:bodyPr>
            <a:lstStyle/>
            <a:p>
              <a:pPr algn="ctr"/>
              <a:r>
                <a:rPr lang="en-US" altLang="zh-CN" sz="3200" dirty="0">
                  <a:solidFill>
                    <a:schemeClr val="tx1"/>
                  </a:solidFill>
                  <a:latin typeface="Arial" panose="020B0604020202020204"/>
                  <a:ea typeface="微软雅黑" panose="020B0503020204020204" charset="-122"/>
                  <a:sym typeface="Arial" panose="020B0604020202020204"/>
                </a:rPr>
                <a:t>01</a:t>
              </a:r>
              <a:endParaRPr lang="en-US" altLang="zh-CN" sz="3200" dirty="0">
                <a:solidFill>
                  <a:schemeClr val="tx1"/>
                </a:solidFill>
                <a:latin typeface="Arial" panose="020B0604020202020204"/>
                <a:ea typeface="微软雅黑" panose="020B0503020204020204" charset="-122"/>
                <a:sym typeface="Arial" panose="020B0604020202020204"/>
              </a:endParaRPr>
            </a:p>
          </p:txBody>
        </p:sp>
      </p:grpSp>
      <p:grpSp>
        <p:nvGrpSpPr>
          <p:cNvPr id="3" name="组合 2"/>
          <p:cNvGrpSpPr/>
          <p:nvPr/>
        </p:nvGrpSpPr>
        <p:grpSpPr>
          <a:xfrm>
            <a:off x="2771917" y="2352654"/>
            <a:ext cx="2480556" cy="1143173"/>
            <a:chOff x="3203716" y="2438226"/>
            <a:chExt cx="2480556" cy="1143173"/>
          </a:xfrm>
        </p:grpSpPr>
        <p:sp>
          <p:nvSpPr>
            <p:cNvPr id="9" name="任意多边形 12"/>
            <p:cNvSpPr/>
            <p:nvPr/>
          </p:nvSpPr>
          <p:spPr>
            <a:xfrm rot="5400000">
              <a:off x="3872407" y="1769535"/>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pic>
          <p:nvPicPr>
            <p:cNvPr id="10" name="图片 9"/>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8900000" flipV="1">
              <a:off x="4088236" y="3367367"/>
              <a:ext cx="769827" cy="151561"/>
            </a:xfrm>
            <a:prstGeom prst="rect">
              <a:avLst/>
            </a:prstGeom>
          </p:spPr>
        </p:pic>
        <p:sp>
          <p:nvSpPr>
            <p:cNvPr id="29" name="矩形 28"/>
            <p:cNvSpPr/>
            <p:nvPr/>
          </p:nvSpPr>
          <p:spPr>
            <a:xfrm>
              <a:off x="3311599" y="2765133"/>
              <a:ext cx="890516" cy="584775"/>
            </a:xfrm>
            <a:prstGeom prst="rect">
              <a:avLst/>
            </a:prstGeom>
          </p:spPr>
          <p:txBody>
            <a:bodyPr wrap="square">
              <a:spAutoFit/>
            </a:bodyPr>
            <a:lstStyle/>
            <a:p>
              <a:pPr algn="ctr"/>
              <a:r>
                <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rPr>
                <a:t>02</a:t>
              </a:r>
              <a:endPar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endParaRPr>
            </a:p>
          </p:txBody>
        </p:sp>
      </p:grpSp>
      <p:grpSp>
        <p:nvGrpSpPr>
          <p:cNvPr id="33" name="组合 32"/>
          <p:cNvGrpSpPr/>
          <p:nvPr/>
        </p:nvGrpSpPr>
        <p:grpSpPr>
          <a:xfrm>
            <a:off x="870227" y="3789088"/>
            <a:ext cx="2480556" cy="1143173"/>
            <a:chOff x="1302026" y="3909217"/>
            <a:chExt cx="2480556" cy="1143173"/>
          </a:xfrm>
        </p:grpSpPr>
        <p:sp>
          <p:nvSpPr>
            <p:cNvPr id="35" name="任意多边形 16"/>
            <p:cNvSpPr/>
            <p:nvPr/>
          </p:nvSpPr>
          <p:spPr>
            <a:xfrm rot="5400000">
              <a:off x="1970717" y="3240526"/>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pic>
          <p:nvPicPr>
            <p:cNvPr id="41" name="图片 40"/>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8900000" flipV="1">
              <a:off x="2181970" y="4852946"/>
              <a:ext cx="769827" cy="151561"/>
            </a:xfrm>
            <a:prstGeom prst="rect">
              <a:avLst/>
            </a:prstGeom>
          </p:spPr>
        </p:pic>
        <p:sp>
          <p:nvSpPr>
            <p:cNvPr id="42" name="矩形 41"/>
            <p:cNvSpPr/>
            <p:nvPr/>
          </p:nvSpPr>
          <p:spPr>
            <a:xfrm>
              <a:off x="1395993" y="4241421"/>
              <a:ext cx="890516" cy="584775"/>
            </a:xfrm>
            <a:prstGeom prst="rect">
              <a:avLst/>
            </a:prstGeom>
          </p:spPr>
          <p:txBody>
            <a:bodyPr wrap="square">
              <a:spAutoFit/>
            </a:bodyPr>
            <a:lstStyle/>
            <a:p>
              <a:pPr algn="ctr"/>
              <a:r>
                <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rPr>
                <a:t>03</a:t>
              </a:r>
              <a:endPar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endParaRPr>
            </a:p>
          </p:txBody>
        </p:sp>
      </p:grpSp>
      <p:grpSp>
        <p:nvGrpSpPr>
          <p:cNvPr id="46" name="组合 45"/>
          <p:cNvGrpSpPr/>
          <p:nvPr/>
        </p:nvGrpSpPr>
        <p:grpSpPr>
          <a:xfrm>
            <a:off x="2771915" y="4746560"/>
            <a:ext cx="2480556" cy="1143173"/>
            <a:chOff x="3203715" y="4866688"/>
            <a:chExt cx="2480556" cy="1143173"/>
          </a:xfrm>
        </p:grpSpPr>
        <p:sp>
          <p:nvSpPr>
            <p:cNvPr id="47" name="任意多边形 20"/>
            <p:cNvSpPr/>
            <p:nvPr/>
          </p:nvSpPr>
          <p:spPr>
            <a:xfrm rot="5400000">
              <a:off x="3872406" y="4197997"/>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pic>
          <p:nvPicPr>
            <p:cNvPr id="48" name="图片 47"/>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8900000" flipV="1">
              <a:off x="4063779" y="5830294"/>
              <a:ext cx="769827" cy="151561"/>
            </a:xfrm>
            <a:prstGeom prst="rect">
              <a:avLst/>
            </a:prstGeom>
          </p:spPr>
        </p:pic>
        <p:sp>
          <p:nvSpPr>
            <p:cNvPr id="49" name="矩形 48"/>
            <p:cNvSpPr/>
            <p:nvPr/>
          </p:nvSpPr>
          <p:spPr>
            <a:xfrm>
              <a:off x="3311599" y="5211845"/>
              <a:ext cx="890516" cy="584775"/>
            </a:xfrm>
            <a:prstGeom prst="rect">
              <a:avLst/>
            </a:prstGeom>
          </p:spPr>
          <p:txBody>
            <a:bodyPr wrap="square">
              <a:spAutoFit/>
            </a:bodyPr>
            <a:lstStyle/>
            <a:p>
              <a:pPr algn="ctr"/>
              <a:r>
                <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rPr>
                <a:t>04</a:t>
              </a:r>
              <a:endPar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endParaRPr>
            </a:p>
          </p:txBody>
        </p:sp>
      </p:grpSp>
      <p:sp>
        <p:nvSpPr>
          <p:cNvPr id="50" name="任意多边形 23"/>
          <p:cNvSpPr/>
          <p:nvPr/>
        </p:nvSpPr>
        <p:spPr>
          <a:xfrm>
            <a:off x="1794565" y="2061279"/>
            <a:ext cx="5516219" cy="0"/>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sp>
        <p:nvSpPr>
          <p:cNvPr id="51" name="任意多边形 24"/>
          <p:cNvSpPr/>
          <p:nvPr/>
        </p:nvSpPr>
        <p:spPr>
          <a:xfrm>
            <a:off x="1809323" y="4482837"/>
            <a:ext cx="5516219" cy="0"/>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sp>
        <p:nvSpPr>
          <p:cNvPr id="52" name="任意多边形 25"/>
          <p:cNvSpPr/>
          <p:nvPr/>
        </p:nvSpPr>
        <p:spPr>
          <a:xfrm>
            <a:off x="3633304" y="3015436"/>
            <a:ext cx="3707296" cy="0"/>
          </a:xfrm>
          <a:custGeom>
            <a:avLst/>
            <a:gdLst>
              <a:gd name="connsiteX0" fmla="*/ 0 w 3707296"/>
              <a:gd name="connsiteY0" fmla="*/ 0 h 0"/>
              <a:gd name="connsiteX1" fmla="*/ 3707296 w 3707296"/>
              <a:gd name="connsiteY1" fmla="*/ 0 h 0"/>
            </a:gdLst>
            <a:ahLst/>
            <a:cxnLst>
              <a:cxn ang="0">
                <a:pos x="connsiteX0" y="connsiteY0"/>
              </a:cxn>
              <a:cxn ang="0">
                <a:pos x="connsiteX1" y="connsiteY1"/>
              </a:cxn>
            </a:cxnLst>
            <a:rect l="l" t="t" r="r" b="b"/>
            <a:pathLst>
              <a:path w="3707296">
                <a:moveTo>
                  <a:pt x="0" y="0"/>
                </a:moveTo>
                <a:lnTo>
                  <a:pt x="3707296"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sp>
        <p:nvSpPr>
          <p:cNvPr id="53" name="任意多边形 26"/>
          <p:cNvSpPr/>
          <p:nvPr/>
        </p:nvSpPr>
        <p:spPr>
          <a:xfrm>
            <a:off x="3668127" y="5441159"/>
            <a:ext cx="3707296" cy="0"/>
          </a:xfrm>
          <a:custGeom>
            <a:avLst/>
            <a:gdLst>
              <a:gd name="connsiteX0" fmla="*/ 0 w 3707296"/>
              <a:gd name="connsiteY0" fmla="*/ 0 h 0"/>
              <a:gd name="connsiteX1" fmla="*/ 3707296 w 3707296"/>
              <a:gd name="connsiteY1" fmla="*/ 0 h 0"/>
            </a:gdLst>
            <a:ahLst/>
            <a:cxnLst>
              <a:cxn ang="0">
                <a:pos x="connsiteX0" y="connsiteY0"/>
              </a:cxn>
              <a:cxn ang="0">
                <a:pos x="connsiteX1" y="connsiteY1"/>
              </a:cxn>
            </a:cxnLst>
            <a:rect l="l" t="t" r="r" b="b"/>
            <a:pathLst>
              <a:path w="3707296">
                <a:moveTo>
                  <a:pt x="0" y="0"/>
                </a:moveTo>
                <a:lnTo>
                  <a:pt x="3707296"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sp>
        <p:nvSpPr>
          <p:cNvPr id="54" name="文本框 53"/>
          <p:cNvSpPr txBox="1"/>
          <p:nvPr/>
        </p:nvSpPr>
        <p:spPr>
          <a:xfrm>
            <a:off x="7644376" y="1717132"/>
            <a:ext cx="3638516" cy="758825"/>
          </a:xfrm>
          <a:prstGeom prst="rect">
            <a:avLst/>
          </a:prstGeom>
          <a:noFill/>
          <a:effectLst/>
        </p:spPr>
        <p:txBody>
          <a:bodyPr wrap="square" rtlCol="0">
            <a:spAutoFit/>
          </a:bodyPr>
          <a:lstStyle/>
          <a:p>
            <a:pPr>
              <a:lnSpc>
                <a:spcPts val="1735"/>
              </a:lnSpc>
            </a:pP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点击输入简要文字内容，文字内容需概括精炼，不用多余的文字修饰，言简意赅的说明分项内容</a:t>
            </a:r>
            <a:r>
              <a:rPr lang="en-US" altLang="zh-CN"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endPar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77" name="燕尾形 76"/>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8" name="燕尾形 77"/>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9" name="燕尾形 78"/>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80" name="文本框 79"/>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81" name="文本框 80"/>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
        <p:nvSpPr>
          <p:cNvPr id="59" name="文本框 58"/>
          <p:cNvSpPr txBox="1"/>
          <p:nvPr/>
        </p:nvSpPr>
        <p:spPr>
          <a:xfrm>
            <a:off x="7665720" y="1410335"/>
            <a:ext cx="1390650" cy="313690"/>
          </a:xfrm>
          <a:prstGeom prst="rect">
            <a:avLst/>
          </a:prstGeom>
          <a:noFill/>
        </p:spPr>
        <p:txBody>
          <a:bodyPr wrap="square" rtlCol="0" anchor="t">
            <a:spAutoFit/>
          </a:bodyPr>
          <a:p>
            <a:pPr>
              <a:lnSpc>
                <a:spcPts val="1735"/>
              </a:lnSpc>
            </a:pPr>
            <a:r>
              <a:rPr lang="zh-CN" altLang="en-US"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rPr>
              <a:t>添加标题</a:t>
            </a:r>
            <a:endParaRPr lang="en-US" altLang="zh-CN"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endParaRPr>
          </a:p>
        </p:txBody>
      </p:sp>
      <p:sp>
        <p:nvSpPr>
          <p:cNvPr id="60" name="文本框 59"/>
          <p:cNvSpPr txBox="1"/>
          <p:nvPr/>
        </p:nvSpPr>
        <p:spPr>
          <a:xfrm>
            <a:off x="7645011" y="2977607"/>
            <a:ext cx="3638516" cy="758825"/>
          </a:xfrm>
          <a:prstGeom prst="rect">
            <a:avLst/>
          </a:prstGeom>
          <a:noFill/>
          <a:effectLst/>
        </p:spPr>
        <p:txBody>
          <a:bodyPr wrap="square" rtlCol="0">
            <a:spAutoFit/>
          </a:bodyPr>
          <a:lstStyle/>
          <a:p>
            <a:pPr>
              <a:lnSpc>
                <a:spcPts val="1735"/>
              </a:lnSpc>
            </a:pP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点击输入简要文字内容，文字内容需概括精炼，不用多余的文字修饰，言简意赅的说明分项内容</a:t>
            </a:r>
            <a:r>
              <a:rPr lang="en-US" altLang="zh-CN"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endPar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61" name="文本框 60"/>
          <p:cNvSpPr txBox="1"/>
          <p:nvPr/>
        </p:nvSpPr>
        <p:spPr>
          <a:xfrm>
            <a:off x="7666355" y="2670810"/>
            <a:ext cx="1390650" cy="313690"/>
          </a:xfrm>
          <a:prstGeom prst="rect">
            <a:avLst/>
          </a:prstGeom>
          <a:noFill/>
        </p:spPr>
        <p:txBody>
          <a:bodyPr wrap="square" rtlCol="0" anchor="t">
            <a:spAutoFit/>
          </a:bodyPr>
          <a:p>
            <a:pPr>
              <a:lnSpc>
                <a:spcPts val="1735"/>
              </a:lnSpc>
            </a:pPr>
            <a:r>
              <a:rPr lang="zh-CN" altLang="en-US"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rPr>
              <a:t>添加标题</a:t>
            </a:r>
            <a:endParaRPr lang="en-US" altLang="zh-CN"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endParaRPr>
          </a:p>
        </p:txBody>
      </p:sp>
      <p:sp>
        <p:nvSpPr>
          <p:cNvPr id="62" name="文本框 61"/>
          <p:cNvSpPr txBox="1"/>
          <p:nvPr/>
        </p:nvSpPr>
        <p:spPr>
          <a:xfrm>
            <a:off x="7645646" y="4294597"/>
            <a:ext cx="3638516" cy="758825"/>
          </a:xfrm>
          <a:prstGeom prst="rect">
            <a:avLst/>
          </a:prstGeom>
          <a:noFill/>
          <a:effectLst/>
        </p:spPr>
        <p:txBody>
          <a:bodyPr wrap="square" rtlCol="0">
            <a:spAutoFit/>
          </a:bodyPr>
          <a:lstStyle/>
          <a:p>
            <a:pPr>
              <a:lnSpc>
                <a:spcPts val="1735"/>
              </a:lnSpc>
            </a:pP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点击输入简要文字内容，文字内容需概括精炼，不用多余的文字修饰，言简意赅的说明分项内容</a:t>
            </a:r>
            <a:r>
              <a:rPr lang="en-US" altLang="zh-CN"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endPar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63" name="文本框 62"/>
          <p:cNvSpPr txBox="1"/>
          <p:nvPr/>
        </p:nvSpPr>
        <p:spPr>
          <a:xfrm>
            <a:off x="7666990" y="3987800"/>
            <a:ext cx="1390650" cy="313690"/>
          </a:xfrm>
          <a:prstGeom prst="rect">
            <a:avLst/>
          </a:prstGeom>
          <a:noFill/>
        </p:spPr>
        <p:txBody>
          <a:bodyPr wrap="square" rtlCol="0" anchor="t">
            <a:spAutoFit/>
          </a:bodyPr>
          <a:p>
            <a:pPr>
              <a:lnSpc>
                <a:spcPts val="1735"/>
              </a:lnSpc>
            </a:pPr>
            <a:r>
              <a:rPr lang="zh-CN" altLang="en-US"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rPr>
              <a:t>添加标题</a:t>
            </a:r>
            <a:endParaRPr lang="en-US" altLang="zh-CN"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endParaRPr>
          </a:p>
        </p:txBody>
      </p:sp>
      <p:sp>
        <p:nvSpPr>
          <p:cNvPr id="64" name="文本框 63"/>
          <p:cNvSpPr txBox="1"/>
          <p:nvPr/>
        </p:nvSpPr>
        <p:spPr>
          <a:xfrm>
            <a:off x="7646281" y="5525227"/>
            <a:ext cx="3638516" cy="758825"/>
          </a:xfrm>
          <a:prstGeom prst="rect">
            <a:avLst/>
          </a:prstGeom>
          <a:noFill/>
          <a:effectLst/>
        </p:spPr>
        <p:txBody>
          <a:bodyPr wrap="square" rtlCol="0">
            <a:spAutoFit/>
          </a:bodyPr>
          <a:lstStyle/>
          <a:p>
            <a:pPr>
              <a:lnSpc>
                <a:spcPts val="1735"/>
              </a:lnSpc>
            </a:pP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点击输入简要文字内容，文字内容需概括精炼，不用多余的文字修饰，言简意赅的说明分项内容</a:t>
            </a:r>
            <a:r>
              <a:rPr lang="en-US" altLang="zh-CN"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endPar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65" name="文本框 64"/>
          <p:cNvSpPr txBox="1"/>
          <p:nvPr/>
        </p:nvSpPr>
        <p:spPr>
          <a:xfrm>
            <a:off x="7667625" y="5218430"/>
            <a:ext cx="1390650" cy="313690"/>
          </a:xfrm>
          <a:prstGeom prst="rect">
            <a:avLst/>
          </a:prstGeom>
          <a:noFill/>
        </p:spPr>
        <p:txBody>
          <a:bodyPr wrap="square" rtlCol="0" anchor="t">
            <a:spAutoFit/>
          </a:bodyPr>
          <a:p>
            <a:pPr>
              <a:lnSpc>
                <a:spcPts val="1735"/>
              </a:lnSpc>
            </a:pPr>
            <a:r>
              <a:rPr lang="zh-CN" altLang="en-US"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rPr>
              <a:t>添加标题</a:t>
            </a:r>
            <a:endParaRPr lang="en-US" altLang="zh-CN"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0-#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500"/>
                                        <p:tgtEl>
                                          <p:spTgt spid="5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1" grpId="0" bldLvl="0" animBg="1"/>
      <p:bldP spid="52" grpId="0" bldLvl="0" animBg="1"/>
      <p:bldP spid="53" grpId="0" bldLvl="0" animBg="1"/>
      <p:bldP spid="54" grpId="0" bldLvl="0" animBg="1"/>
      <p:bldP spid="60" grpId="0" bldLvl="0" animBg="1"/>
      <p:bldP spid="62" grpId="0" bldLvl="0" animBg="1"/>
      <p:bldP spid="6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idx="16387"/>
            <p:custDataLst>
              <p:tags r:id="rId1"/>
            </p:custDataLst>
          </p:nvPr>
        </p:nvSpPr>
        <p:spPr>
          <a:xfrm>
            <a:off x="609600" y="5289550"/>
            <a:ext cx="2984500" cy="901065"/>
          </a:xfrm>
        </p:spPr>
        <p:txBody>
          <a:bodyPr>
            <a:noAutofit/>
          </a:bodyPr>
          <a:p>
            <a:r>
              <a:rPr lang="zh-CN" altLang="en-US"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noProof="0" dirty="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endParaRPr>
          </a:p>
          <a:p>
            <a:endParaRPr lang="zh-CN" altLang="en-US"/>
          </a:p>
        </p:txBody>
      </p:sp>
      <p:sp>
        <p:nvSpPr>
          <p:cNvPr id="41" name="圆角矩形 40"/>
          <p:cNvSpPr/>
          <p:nvPr/>
        </p:nvSpPr>
        <p:spPr>
          <a:xfrm>
            <a:off x="606425" y="1330325"/>
            <a:ext cx="10960100" cy="3048000"/>
          </a:xfrm>
          <a:prstGeom prst="roundRect">
            <a:avLst/>
          </a:prstGeom>
          <a:blipFill rotWithShape="1">
            <a:blip r:embed="rId2"/>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2" name="文本框 41"/>
          <p:cNvSpPr txBox="1"/>
          <p:nvPr/>
        </p:nvSpPr>
        <p:spPr>
          <a:xfrm>
            <a:off x="558800" y="4676775"/>
            <a:ext cx="1955800" cy="460375"/>
          </a:xfrm>
          <a:prstGeom prst="rect">
            <a:avLst/>
          </a:prstGeom>
          <a:noFill/>
        </p:spPr>
        <p:txBody>
          <a:bodyPr wrap="square" rtlCol="0" anchor="t">
            <a:spAutoFit/>
          </a:bodyPr>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43" name="文本占位符 5"/>
          <p:cNvSpPr>
            <a:spLocks noGrp="1"/>
          </p:cNvSpPr>
          <p:nvPr>
            <p:custDataLst>
              <p:tags r:id="rId3"/>
            </p:custDataLst>
          </p:nvPr>
        </p:nvSpPr>
        <p:spPr>
          <a:xfrm>
            <a:off x="4603750" y="5289550"/>
            <a:ext cx="2984500" cy="901065"/>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noProof="0" dirty="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endParaRPr>
          </a:p>
          <a:p>
            <a:endParaRPr lang="zh-CN" altLang="en-US"/>
          </a:p>
        </p:txBody>
      </p:sp>
      <p:sp>
        <p:nvSpPr>
          <p:cNvPr id="44" name="文本框 43"/>
          <p:cNvSpPr txBox="1"/>
          <p:nvPr/>
        </p:nvSpPr>
        <p:spPr>
          <a:xfrm>
            <a:off x="4552950" y="4676775"/>
            <a:ext cx="1955800" cy="460375"/>
          </a:xfrm>
          <a:prstGeom prst="rect">
            <a:avLst/>
          </a:prstGeom>
          <a:noFill/>
        </p:spPr>
        <p:txBody>
          <a:bodyPr wrap="square" rtlCol="0" anchor="t">
            <a:spAutoFit/>
          </a:bodyPr>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45" name="文本占位符 5"/>
          <p:cNvSpPr>
            <a:spLocks noGrp="1"/>
          </p:cNvSpPr>
          <p:nvPr>
            <p:custDataLst>
              <p:tags r:id="rId4"/>
            </p:custDataLst>
          </p:nvPr>
        </p:nvSpPr>
        <p:spPr>
          <a:xfrm>
            <a:off x="8597900" y="5289550"/>
            <a:ext cx="2984500" cy="901065"/>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noProof="0" dirty="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endParaRPr>
          </a:p>
          <a:p>
            <a:endParaRPr lang="zh-CN" altLang="en-US"/>
          </a:p>
        </p:txBody>
      </p:sp>
      <p:sp>
        <p:nvSpPr>
          <p:cNvPr id="46" name="文本框 45"/>
          <p:cNvSpPr txBox="1"/>
          <p:nvPr/>
        </p:nvSpPr>
        <p:spPr>
          <a:xfrm>
            <a:off x="8547100" y="4676775"/>
            <a:ext cx="1955800" cy="460375"/>
          </a:xfrm>
          <a:prstGeom prst="rect">
            <a:avLst/>
          </a:prstGeom>
          <a:noFill/>
        </p:spPr>
        <p:txBody>
          <a:bodyPr wrap="square" rtlCol="0" anchor="t">
            <a:spAutoFit/>
          </a:bodyPr>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77" name="燕尾形 76"/>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8" name="燕尾形 77"/>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9" name="燕尾形 78"/>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80" name="文本框 79"/>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81" name="文本框 80"/>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0"/>
          <p:cNvPicPr>
            <a:picLocks noChangeAspect="1"/>
          </p:cNvPicPr>
          <p:nvPr/>
        </p:nvPicPr>
        <p:blipFill>
          <a:blip r:embed="rId1">
            <a:alphaModFix amt="42000"/>
          </a:blip>
          <a:stretch>
            <a:fillRect/>
          </a:stretch>
        </p:blipFill>
        <p:spPr>
          <a:xfrm>
            <a:off x="0" y="0"/>
            <a:ext cx="12192000" cy="6858000"/>
          </a:xfrm>
          <a:prstGeom prst="rect">
            <a:avLst/>
          </a:prstGeom>
        </p:spPr>
      </p:pic>
      <p:sp>
        <p:nvSpPr>
          <p:cNvPr id="2" name="标题 1"/>
          <p:cNvSpPr>
            <a:spLocks noGrp="1"/>
          </p:cNvSpPr>
          <p:nvPr>
            <p:ph type="ctrTitle"/>
          </p:nvPr>
        </p:nvSpPr>
        <p:spPr>
          <a:xfrm>
            <a:off x="1128395" y="2729865"/>
            <a:ext cx="6052820" cy="1176020"/>
          </a:xfrm>
        </p:spPr>
        <p:txBody>
          <a:bodyPr>
            <a:noAutofit/>
          </a:bodyPr>
          <a:lstStyle/>
          <a:p>
            <a:pPr algn="l"/>
            <a:r>
              <a:rPr lang="zh-CN" altLang="en-US" b="1" dirty="0">
                <a:solidFill>
                  <a:srgbClr val="404040"/>
                </a:solidFill>
                <a:cs typeface="+mn-ea"/>
                <a:sym typeface="+mn-lt"/>
              </a:rPr>
              <a:t>请输入你的标题</a:t>
            </a:r>
            <a:endParaRPr lang="zh-CN" altLang="en-US" b="1" spc="600" dirty="0">
              <a:solidFill>
                <a:srgbClr val="404040"/>
              </a:solidFill>
              <a:latin typeface="阿里巴巴普惠体 Medium" panose="00020600040101010101" pitchFamily="18" charset="-122"/>
              <a:ea typeface="阿里巴巴普惠体 Medium" panose="00020600040101010101" pitchFamily="18" charset="-122"/>
              <a:cs typeface="+mn-ea"/>
              <a:sym typeface="+mn-lt"/>
            </a:endParaRPr>
          </a:p>
        </p:txBody>
      </p:sp>
      <p:sp>
        <p:nvSpPr>
          <p:cNvPr id="11" name="副标题 2"/>
          <p:cNvSpPr txBox="1"/>
          <p:nvPr/>
        </p:nvSpPr>
        <p:spPr>
          <a:xfrm>
            <a:off x="1344700" y="409336"/>
            <a:ext cx="915337" cy="340382"/>
          </a:xfrm>
          <a:prstGeom prst="rect">
            <a:avLst/>
          </a:prstGeom>
        </p:spPr>
        <p:txBody>
          <a:bodyPr vert="horz" lIns="91440" tIns="45720" rIns="91440" bIns="45720" rtlCol="0">
            <a:normAutofit fontScale="5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LOGO</a:t>
            </a:r>
            <a:endParaRPr lang="zh-CN" altLang="en-US"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12" name="矩形: 圆角 32"/>
          <p:cNvSpPr/>
          <p:nvPr/>
        </p:nvSpPr>
        <p:spPr>
          <a:xfrm>
            <a:off x="1243013" y="2204655"/>
            <a:ext cx="2084388" cy="415958"/>
          </a:xfrm>
          <a:prstGeom prst="roundRect">
            <a:avLst>
              <a:gd name="adj" fmla="val 50000"/>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13" name="文本框 12"/>
          <p:cNvSpPr txBox="1"/>
          <p:nvPr/>
        </p:nvSpPr>
        <p:spPr>
          <a:xfrm>
            <a:off x="1528981" y="2212579"/>
            <a:ext cx="1512452"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PART 04</a:t>
            </a:r>
            <a:endParaRPr lang="zh-CN" altLang="en-US" sz="2000" b="1" dirty="0">
              <a:solidFill>
                <a:schemeClr val="bg1"/>
              </a:solidFill>
              <a:cs typeface="+mn-ea"/>
              <a:sym typeface="+mn-lt"/>
            </a:endParaRPr>
          </a:p>
        </p:txBody>
      </p:sp>
      <p:sp>
        <p:nvSpPr>
          <p:cNvPr id="14" name="文本框 13"/>
          <p:cNvSpPr txBox="1"/>
          <p:nvPr/>
        </p:nvSpPr>
        <p:spPr>
          <a:xfrm>
            <a:off x="1316828" y="3917880"/>
            <a:ext cx="5976664" cy="492443"/>
          </a:xfrm>
          <a:prstGeom prst="rect">
            <a:avLst/>
          </a:prstGeom>
          <a:noFill/>
        </p:spPr>
        <p:txBody>
          <a:bodyPr wrap="square" rtlCol="0">
            <a:spAutoFit/>
          </a:bodyPr>
          <a:lstStyle/>
          <a:p>
            <a:pPr>
              <a:lnSpc>
                <a:spcPct val="130000"/>
              </a:lnSpc>
            </a:pPr>
            <a:r>
              <a:rPr lang="en-US" altLang="zh-CN"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rPr>
              <a:t>Add a detailed text description here, copy and paste the text content here; Add a detailed text description here, copy and paste the text content here. Add a detailed text description here, </a:t>
            </a:r>
            <a:endParaRPr lang="en-US" altLang="zh-CN"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endParaRPr>
          </a:p>
        </p:txBody>
      </p:sp>
      <p:sp>
        <p:nvSpPr>
          <p:cNvPr id="15" name="矩形 14"/>
          <p:cNvSpPr/>
          <p:nvPr/>
        </p:nvSpPr>
        <p:spPr>
          <a:xfrm flipV="1">
            <a:off x="899451" y="6134100"/>
            <a:ext cx="612000" cy="36000"/>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 calcmode="lin" valueType="num">
                                      <p:cBhvr>
                                        <p:cTn id="2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iterate type="lt">
                                    <p:tmPct val="0"/>
                                  </p:iterate>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bldLvl="0" animBg="1"/>
      <p:bldP spid="13" grpId="0"/>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燕尾形 76"/>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8" name="燕尾形 77"/>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9" name="燕尾形 78"/>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80" name="文本框 79"/>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81" name="文本框 80"/>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
        <p:nvSpPr>
          <p:cNvPr id="10" name="文本占位符 5"/>
          <p:cNvSpPr>
            <a:spLocks noGrp="1"/>
          </p:cNvSpPr>
          <p:nvPr>
            <p:custDataLst>
              <p:tags r:id="rId1"/>
            </p:custDataLst>
          </p:nvPr>
        </p:nvSpPr>
        <p:spPr>
          <a:xfrm>
            <a:off x="1466215" y="1828165"/>
            <a:ext cx="2984500" cy="901065"/>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noProof="0" dirty="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endParaRPr>
          </a:p>
          <a:p>
            <a:endParaRPr lang="zh-CN" altLang="en-US"/>
          </a:p>
        </p:txBody>
      </p:sp>
      <p:sp>
        <p:nvSpPr>
          <p:cNvPr id="42" name="文本框 41"/>
          <p:cNvSpPr txBox="1"/>
          <p:nvPr/>
        </p:nvSpPr>
        <p:spPr>
          <a:xfrm>
            <a:off x="1415415" y="1329690"/>
            <a:ext cx="1955800" cy="460375"/>
          </a:xfrm>
          <a:prstGeom prst="rect">
            <a:avLst/>
          </a:prstGeom>
          <a:noFill/>
        </p:spPr>
        <p:txBody>
          <a:bodyPr wrap="square" rtlCol="0" anchor="t">
            <a:spAutoFit/>
          </a:bodyPr>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18" name="文本占位符 5"/>
          <p:cNvSpPr>
            <a:spLocks noGrp="1"/>
          </p:cNvSpPr>
          <p:nvPr>
            <p:custDataLst>
              <p:tags r:id="rId2"/>
            </p:custDataLst>
          </p:nvPr>
        </p:nvSpPr>
        <p:spPr>
          <a:xfrm>
            <a:off x="1466215" y="3568065"/>
            <a:ext cx="2984500" cy="901065"/>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noProof="0" dirty="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endParaRPr>
          </a:p>
          <a:p>
            <a:endParaRPr lang="zh-CN" altLang="en-US"/>
          </a:p>
        </p:txBody>
      </p:sp>
      <p:sp>
        <p:nvSpPr>
          <p:cNvPr id="19" name="文本框 18"/>
          <p:cNvSpPr txBox="1"/>
          <p:nvPr/>
        </p:nvSpPr>
        <p:spPr>
          <a:xfrm>
            <a:off x="1415415" y="3069590"/>
            <a:ext cx="1955800" cy="460375"/>
          </a:xfrm>
          <a:prstGeom prst="rect">
            <a:avLst/>
          </a:prstGeom>
          <a:noFill/>
        </p:spPr>
        <p:txBody>
          <a:bodyPr wrap="square" rtlCol="0" anchor="t">
            <a:spAutoFit/>
          </a:bodyPr>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31" name="文本占位符 5"/>
          <p:cNvSpPr>
            <a:spLocks noGrp="1"/>
          </p:cNvSpPr>
          <p:nvPr>
            <p:custDataLst>
              <p:tags r:id="rId3"/>
            </p:custDataLst>
          </p:nvPr>
        </p:nvSpPr>
        <p:spPr>
          <a:xfrm>
            <a:off x="1466215" y="5333365"/>
            <a:ext cx="2984500" cy="901065"/>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noProof="0" dirty="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endParaRPr>
          </a:p>
          <a:p>
            <a:endParaRPr lang="zh-CN" altLang="en-US"/>
          </a:p>
        </p:txBody>
      </p:sp>
      <p:sp>
        <p:nvSpPr>
          <p:cNvPr id="33" name="文本框 32"/>
          <p:cNvSpPr txBox="1"/>
          <p:nvPr/>
        </p:nvSpPr>
        <p:spPr>
          <a:xfrm>
            <a:off x="1415415" y="4834890"/>
            <a:ext cx="1955800" cy="460375"/>
          </a:xfrm>
          <a:prstGeom prst="rect">
            <a:avLst/>
          </a:prstGeom>
          <a:noFill/>
        </p:spPr>
        <p:txBody>
          <a:bodyPr wrap="square" rtlCol="0" anchor="t">
            <a:spAutoFit/>
          </a:bodyPr>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34" name="流程图: 可选过程 33"/>
          <p:cNvSpPr/>
          <p:nvPr/>
        </p:nvSpPr>
        <p:spPr>
          <a:xfrm>
            <a:off x="5902325" y="1025525"/>
            <a:ext cx="5159375" cy="2560320"/>
          </a:xfrm>
          <a:prstGeom prst="flowChartAlternateProcess">
            <a:avLst/>
          </a:prstGeom>
          <a:blipFill rotWithShape="1">
            <a:blip r:embed="rId4"/>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流程图: 可选过程 34"/>
          <p:cNvSpPr/>
          <p:nvPr/>
        </p:nvSpPr>
        <p:spPr>
          <a:xfrm flipH="1">
            <a:off x="5902325" y="3941445"/>
            <a:ext cx="5159375" cy="2560320"/>
          </a:xfrm>
          <a:prstGeom prst="flowChartAlternateProcess">
            <a:avLst/>
          </a:prstGeom>
          <a:blipFill rotWithShape="1">
            <a:blip r:embed="rId5"/>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îṣḻïḓé"/>
          <p:cNvSpPr/>
          <p:nvPr/>
        </p:nvSpPr>
        <p:spPr>
          <a:xfrm>
            <a:off x="7290058" y="2938758"/>
            <a:ext cx="4218772" cy="2701963"/>
          </a:xfrm>
          <a:prstGeom prst="rect">
            <a:avLst/>
          </a:prstGeom>
          <a:blipFill rotWithShape="1">
            <a:blip r:embed="rId1" cstate="email"/>
            <a:srcRect/>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îsļíḍé"/>
          <p:cNvSpPr txBox="1"/>
          <p:nvPr/>
        </p:nvSpPr>
        <p:spPr>
          <a:xfrm>
            <a:off x="673101" y="1896584"/>
            <a:ext cx="4882899" cy="1042172"/>
          </a:xfrm>
          <a:prstGeom prst="rect">
            <a:avLst/>
          </a:prstGeom>
          <a:noFill/>
          <a:ln>
            <a:noFill/>
          </a:ln>
        </p:spPr>
        <p:txBody>
          <a:bodyPr wrap="square" lIns="90000" tIns="46800" rIns="90000" bIns="46800" anchor="ctr" anchorCtr="0">
            <a:normAutofit/>
          </a:bodyPr>
          <a:lstStyle/>
          <a:p>
            <a:pPr>
              <a:lnSpc>
                <a:spcPct val="150000"/>
              </a:lnSpc>
              <a:buSzPct val="25000"/>
            </a:pPr>
            <a:r>
              <a:rPr lang="zh-CN" altLang="en-US" sz="1400" dirty="0">
                <a:solidFill>
                  <a:schemeClr val="bg1">
                    <a:lumMod val="50000"/>
                  </a:schemeClr>
                </a:solidFill>
                <a:latin typeface="阿里巴巴普惠体 3.0 45 Light" panose="00020600040101010101" charset="-122"/>
                <a:ea typeface="阿里巴巴普惠体 3.0 45 Light" panose="00020600040101010101" charset="-122"/>
              </a:rPr>
              <a:t>请替换文字内容，点击相关标题文字请替请替换文字内容，点击相关标题文字请替换文字请替换文字内请替换文字内容</a:t>
            </a:r>
            <a:endParaRPr lang="zh-CN" altLang="en-US" sz="1400" dirty="0">
              <a:solidFill>
                <a:schemeClr val="bg1">
                  <a:lumMod val="50000"/>
                </a:schemeClr>
              </a:solidFill>
              <a:latin typeface="阿里巴巴普惠体 3.0 45 Light" panose="00020600040101010101" charset="-122"/>
              <a:ea typeface="阿里巴巴普惠体 3.0 45 Light" panose="00020600040101010101" charset="-122"/>
            </a:endParaRPr>
          </a:p>
        </p:txBody>
      </p:sp>
      <p:cxnSp>
        <p:nvCxnSpPr>
          <p:cNvPr id="16" name="í$lidé"/>
          <p:cNvCxnSpPr/>
          <p:nvPr/>
        </p:nvCxnSpPr>
        <p:spPr>
          <a:xfrm flipH="1">
            <a:off x="673101" y="2976856"/>
            <a:ext cx="6232899" cy="0"/>
          </a:xfrm>
          <a:prstGeom prst="line">
            <a:avLst/>
          </a:prstGeom>
          <a:ln w="3175"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4" name="í$ľîďé"/>
          <p:cNvSpPr/>
          <p:nvPr>
            <p:custDataLst>
              <p:tags r:id="rId2"/>
            </p:custDataLst>
          </p:nvPr>
        </p:nvSpPr>
        <p:spPr>
          <a:xfrm>
            <a:off x="1313180" y="3411855"/>
            <a:ext cx="745490" cy="74549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阿里巴巴普惠体 3.0 45 Light" panose="00020600040101010101" charset="-122"/>
              <a:ea typeface="阿里巴巴普惠体 3.0 45 Light" panose="00020600040101010101" charset="-122"/>
            </a:endParaRPr>
          </a:p>
        </p:txBody>
      </p:sp>
      <p:sp>
        <p:nvSpPr>
          <p:cNvPr id="20" name="îṣļïḍè"/>
          <p:cNvSpPr txBox="1"/>
          <p:nvPr>
            <p:custDataLst>
              <p:tags r:id="rId3"/>
            </p:custDataLst>
          </p:nvPr>
        </p:nvSpPr>
        <p:spPr bwMode="auto">
          <a:xfrm>
            <a:off x="876300" y="4327109"/>
            <a:ext cx="2026019"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b="1" dirty="0" smtClean="0">
              <a:latin typeface="阿里巴巴普惠体 3.0 75 SemiBold" panose="00020600040101010101" charset="-122"/>
              <a:ea typeface="阿里巴巴普惠体 3.0 75 SemiBold" panose="00020600040101010101" charset="-122"/>
            </a:endParaRPr>
          </a:p>
        </p:txBody>
      </p:sp>
      <p:sp>
        <p:nvSpPr>
          <p:cNvPr id="21" name="iŝliḍé"/>
          <p:cNvSpPr/>
          <p:nvPr>
            <p:custDataLst>
              <p:tags r:id="rId4"/>
            </p:custDataLst>
          </p:nvPr>
        </p:nvSpPr>
        <p:spPr bwMode="auto">
          <a:xfrm>
            <a:off x="644525" y="4768850"/>
            <a:ext cx="1930400" cy="8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pPr>
            <a:r>
              <a:rPr lang="zh-CN" altLang="en-US" sz="1400" dirty="0">
                <a:solidFill>
                  <a:schemeClr val="bg1">
                    <a:lumMod val="50000"/>
                  </a:schemeClr>
                </a:solidFill>
                <a:latin typeface="阿里巴巴普惠体 3.0 45 Light" panose="00020600040101010101" charset="-122"/>
                <a:ea typeface="阿里巴巴普惠体 3.0 45 Light" panose="00020600040101010101" charset="-122"/>
              </a:rPr>
              <a:t>请替换文字内容，点击相关标题文字请替请替换文字</a:t>
            </a:r>
            <a:r>
              <a:rPr lang="zh-CN" altLang="en-US" sz="1400" dirty="0" smtClean="0">
                <a:solidFill>
                  <a:schemeClr val="bg1">
                    <a:lumMod val="50000"/>
                  </a:schemeClr>
                </a:solidFill>
                <a:latin typeface="阿里巴巴普惠体 3.0 45 Light" panose="00020600040101010101" charset="-122"/>
                <a:ea typeface="阿里巴巴普惠体 3.0 45 Light" panose="00020600040101010101" charset="-122"/>
              </a:rPr>
              <a:t>内容</a:t>
            </a:r>
            <a:endParaRPr lang="zh-CN" altLang="en-US" sz="1400" dirty="0">
              <a:solidFill>
                <a:schemeClr val="bg1">
                  <a:lumMod val="50000"/>
                </a:schemeClr>
              </a:solidFill>
              <a:latin typeface="阿里巴巴普惠体 3.0 45 Light" panose="00020600040101010101" charset="-122"/>
              <a:ea typeface="阿里巴巴普惠体 3.0 45 Light" panose="00020600040101010101" charset="-122"/>
            </a:endParaRPr>
          </a:p>
        </p:txBody>
      </p:sp>
      <p:sp>
        <p:nvSpPr>
          <p:cNvPr id="47" name="íšliďé"/>
          <p:cNvSpPr/>
          <p:nvPr>
            <p:custDataLst>
              <p:tags r:id="rId5"/>
            </p:custDataLst>
          </p:nvPr>
        </p:nvSpPr>
        <p:spPr>
          <a:xfrm>
            <a:off x="3315970" y="3411855"/>
            <a:ext cx="745490" cy="74549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阿里巴巴普惠体 3.0 45 Light" panose="00020600040101010101" charset="-122"/>
              <a:ea typeface="阿里巴巴普惠体 3.0 45 Light" panose="00020600040101010101" charset="-122"/>
            </a:endParaRPr>
          </a:p>
        </p:txBody>
      </p:sp>
      <p:sp>
        <p:nvSpPr>
          <p:cNvPr id="25" name="îšḻiḑè"/>
          <p:cNvSpPr txBox="1"/>
          <p:nvPr>
            <p:custDataLst>
              <p:tags r:id="rId6"/>
            </p:custDataLst>
          </p:nvPr>
        </p:nvSpPr>
        <p:spPr bwMode="auto">
          <a:xfrm>
            <a:off x="2968100" y="4327109"/>
            <a:ext cx="2026019"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b="1" dirty="0" smtClean="0">
              <a:latin typeface="阿里巴巴普惠体 3.0 75 SemiBold" panose="00020600040101010101" charset="-122"/>
              <a:ea typeface="阿里巴巴普惠体 3.0 75 SemiBold" panose="00020600040101010101" charset="-122"/>
            </a:endParaRPr>
          </a:p>
        </p:txBody>
      </p:sp>
      <p:sp>
        <p:nvSpPr>
          <p:cNvPr id="26" name="ïś1ïḋê"/>
          <p:cNvSpPr/>
          <p:nvPr>
            <p:custDataLst>
              <p:tags r:id="rId7"/>
            </p:custDataLst>
          </p:nvPr>
        </p:nvSpPr>
        <p:spPr bwMode="auto">
          <a:xfrm>
            <a:off x="2787015" y="4768850"/>
            <a:ext cx="1905000" cy="8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pPr>
            <a:r>
              <a:rPr lang="zh-CN" altLang="en-US" sz="1400" dirty="0">
                <a:solidFill>
                  <a:schemeClr val="bg1">
                    <a:lumMod val="50000"/>
                  </a:schemeClr>
                </a:solidFill>
                <a:latin typeface="阿里巴巴普惠体 3.0 45 Light" panose="00020600040101010101" charset="-122"/>
                <a:ea typeface="阿里巴巴普惠体 3.0 45 Light" panose="00020600040101010101" charset="-122"/>
              </a:rPr>
              <a:t>请替换文字内容，点击相关标题文字请替请替换文字</a:t>
            </a:r>
            <a:r>
              <a:rPr lang="zh-CN" altLang="en-US" sz="1400" dirty="0" smtClean="0">
                <a:solidFill>
                  <a:schemeClr val="bg1">
                    <a:lumMod val="50000"/>
                  </a:schemeClr>
                </a:solidFill>
                <a:latin typeface="阿里巴巴普惠体 3.0 45 Light" panose="00020600040101010101" charset="-122"/>
                <a:ea typeface="阿里巴巴普惠体 3.0 45 Light" panose="00020600040101010101" charset="-122"/>
              </a:rPr>
              <a:t>内容</a:t>
            </a:r>
            <a:endParaRPr lang="zh-CN" altLang="en-US" sz="1400" dirty="0">
              <a:solidFill>
                <a:schemeClr val="bg1">
                  <a:lumMod val="50000"/>
                </a:schemeClr>
              </a:solidFill>
              <a:latin typeface="阿里巴巴普惠体 3.0 45 Light" panose="00020600040101010101" charset="-122"/>
              <a:ea typeface="阿里巴巴普惠体 3.0 45 Light" panose="00020600040101010101" charset="-122"/>
            </a:endParaRPr>
          </a:p>
        </p:txBody>
      </p:sp>
      <p:sp>
        <p:nvSpPr>
          <p:cNvPr id="27" name="iṡļïdê"/>
          <p:cNvSpPr/>
          <p:nvPr>
            <p:custDataLst>
              <p:tags r:id="rId8"/>
            </p:custDataLst>
          </p:nvPr>
        </p:nvSpPr>
        <p:spPr>
          <a:xfrm>
            <a:off x="5319125" y="3411758"/>
            <a:ext cx="745568" cy="74556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latin typeface="阿里巴巴普惠体 3.0 45 Light" panose="00020600040101010101" charset="-122"/>
              <a:ea typeface="阿里巴巴普惠体 3.0 45 Light" panose="00020600040101010101" charset="-122"/>
            </a:endParaRPr>
          </a:p>
        </p:txBody>
      </p:sp>
      <p:sp>
        <p:nvSpPr>
          <p:cNvPr id="29" name="îSḷïďé"/>
          <p:cNvSpPr txBox="1"/>
          <p:nvPr>
            <p:custDataLst>
              <p:tags r:id="rId9"/>
            </p:custDataLst>
          </p:nvPr>
        </p:nvSpPr>
        <p:spPr bwMode="auto">
          <a:xfrm>
            <a:off x="4996400" y="4327109"/>
            <a:ext cx="2026019"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b="1" dirty="0" smtClean="0">
              <a:latin typeface="阿里巴巴普惠体 3.0 75 SemiBold" panose="00020600040101010101" charset="-122"/>
              <a:ea typeface="阿里巴巴普惠体 3.0 75 SemiBold" panose="00020600040101010101" charset="-122"/>
            </a:endParaRPr>
          </a:p>
        </p:txBody>
      </p:sp>
      <p:sp>
        <p:nvSpPr>
          <p:cNvPr id="31" name="îṡlíďe"/>
          <p:cNvSpPr/>
          <p:nvPr>
            <p:custDataLst>
              <p:tags r:id="rId10"/>
            </p:custDataLst>
          </p:nvPr>
        </p:nvSpPr>
        <p:spPr bwMode="auto">
          <a:xfrm>
            <a:off x="4790440" y="4768850"/>
            <a:ext cx="1942465" cy="8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pPr>
            <a:r>
              <a:rPr lang="zh-CN" altLang="en-US" sz="1400" dirty="0">
                <a:solidFill>
                  <a:schemeClr val="bg1">
                    <a:lumMod val="50000"/>
                  </a:schemeClr>
                </a:solidFill>
                <a:latin typeface="阿里巴巴普惠体 3.0 45 Light" panose="00020600040101010101" charset="-122"/>
                <a:ea typeface="阿里巴巴普惠体 3.0 45 Light" panose="00020600040101010101" charset="-122"/>
              </a:rPr>
              <a:t>请替换文字内容，点击相关标题文字请替请替换文字</a:t>
            </a:r>
            <a:r>
              <a:rPr lang="zh-CN" altLang="en-US" sz="1400" dirty="0" smtClean="0">
                <a:solidFill>
                  <a:schemeClr val="bg1">
                    <a:lumMod val="50000"/>
                  </a:schemeClr>
                </a:solidFill>
                <a:latin typeface="阿里巴巴普惠体 3.0 45 Light" panose="00020600040101010101" charset="-122"/>
                <a:ea typeface="阿里巴巴普惠体 3.0 45 Light" panose="00020600040101010101" charset="-122"/>
              </a:rPr>
              <a:t>内容</a:t>
            </a:r>
            <a:endParaRPr lang="zh-CN" altLang="en-US" sz="1400" dirty="0">
              <a:solidFill>
                <a:schemeClr val="bg1">
                  <a:lumMod val="50000"/>
                </a:schemeClr>
              </a:solidFill>
              <a:latin typeface="阿里巴巴普惠体 3.0 45 Light" panose="00020600040101010101" charset="-122"/>
              <a:ea typeface="阿里巴巴普惠体 3.0 45 Light" panose="00020600040101010101" charset="-122"/>
            </a:endParaRPr>
          </a:p>
        </p:txBody>
      </p:sp>
      <p:grpSp>
        <p:nvGrpSpPr>
          <p:cNvPr id="33" name="î$ḻiḑê"/>
          <p:cNvGrpSpPr/>
          <p:nvPr>
            <p:custDataLst>
              <p:tags r:id="rId11"/>
            </p:custDataLst>
          </p:nvPr>
        </p:nvGrpSpPr>
        <p:grpSpPr>
          <a:xfrm>
            <a:off x="2687559" y="4466225"/>
            <a:ext cx="2002900" cy="981525"/>
            <a:chOff x="2687559" y="4423359"/>
            <a:chExt cx="2002900" cy="1120641"/>
          </a:xfrm>
        </p:grpSpPr>
        <p:cxnSp>
          <p:nvCxnSpPr>
            <p:cNvPr id="34" name="îslíḍê"/>
            <p:cNvCxnSpPr/>
            <p:nvPr>
              <p:custDataLst>
                <p:tags r:id="rId12"/>
              </p:custDataLst>
            </p:nvPr>
          </p:nvCxnSpPr>
          <p:spPr>
            <a:xfrm>
              <a:off x="2687559" y="4423359"/>
              <a:ext cx="0" cy="112064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5" name="ïś1ïḓè"/>
            <p:cNvCxnSpPr/>
            <p:nvPr>
              <p:custDataLst>
                <p:tags r:id="rId13"/>
              </p:custDataLst>
            </p:nvPr>
          </p:nvCxnSpPr>
          <p:spPr>
            <a:xfrm>
              <a:off x="4690459" y="4423359"/>
              <a:ext cx="0" cy="112064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41" name="文本框 40"/>
          <p:cNvSpPr txBox="1"/>
          <p:nvPr/>
        </p:nvSpPr>
        <p:spPr>
          <a:xfrm>
            <a:off x="673101" y="1680005"/>
            <a:ext cx="2439076" cy="460375"/>
          </a:xfrm>
          <a:prstGeom prst="rect">
            <a:avLst/>
          </a:prstGeom>
          <a:noFill/>
        </p:spPr>
        <p:txBody>
          <a:bodyPr wrap="square">
            <a:spAutoFit/>
          </a:bodyPr>
          <a:lstStyle/>
          <a:p>
            <a:pPr>
              <a:lnSpc>
                <a:spcPct val="120000"/>
              </a:lnSpc>
            </a:pPr>
            <a:r>
              <a:rPr lang="zh-CN" altLang="en-US" sz="2000" b="1" dirty="0" smtClean="0">
                <a:solidFill>
                  <a:srgbClr val="404040"/>
                </a:solidFill>
                <a:latin typeface="阿里巴巴普惠体 3.0 75 SemiBold" panose="00020600040101010101" charset="-122"/>
                <a:ea typeface="阿里巴巴普惠体 3.0 75 SemiBold" panose="00020600040101010101" charset="-122"/>
                <a:cs typeface="+mn-ea"/>
                <a:sym typeface="+mn-lt"/>
              </a:rPr>
              <a:t>产品概述</a:t>
            </a:r>
            <a:endParaRPr lang="zh-CN" altLang="en-US" sz="2000" b="1" dirty="0" smtClean="0">
              <a:solidFill>
                <a:srgbClr val="404040"/>
              </a:solidFill>
              <a:latin typeface="阿里巴巴普惠体 3.0 75 SemiBold" panose="00020600040101010101" charset="-122"/>
              <a:ea typeface="阿里巴巴普惠体 3.0 75 SemiBold" panose="00020600040101010101" charset="-122"/>
              <a:cs typeface="+mn-ea"/>
              <a:sym typeface="+mn-lt"/>
            </a:endParaRPr>
          </a:p>
        </p:txBody>
      </p:sp>
      <p:sp>
        <p:nvSpPr>
          <p:cNvPr id="77" name="燕尾形 76"/>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8" name="燕尾形 77"/>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9" name="燕尾形 78"/>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80" name="文本框 79"/>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81" name="文本框 80"/>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grpSp>
        <p:nvGrpSpPr>
          <p:cNvPr id="116" name="组合 115"/>
          <p:cNvGrpSpPr/>
          <p:nvPr/>
        </p:nvGrpSpPr>
        <p:grpSpPr>
          <a:xfrm>
            <a:off x="5471160" y="3592195"/>
            <a:ext cx="412115" cy="412115"/>
            <a:chOff x="5394312" y="2141343"/>
            <a:chExt cx="359165" cy="359165"/>
          </a:xfrm>
          <a:solidFill>
            <a:schemeClr val="tx1"/>
          </a:solidFill>
        </p:grpSpPr>
        <p:sp>
          <p:nvSpPr>
            <p:cNvPr id="117"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8"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9"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20" name="AutoShape 59"/>
          <p:cNvSpPr/>
          <p:nvPr/>
        </p:nvSpPr>
        <p:spPr bwMode="auto">
          <a:xfrm>
            <a:off x="3431540" y="3579495"/>
            <a:ext cx="414020" cy="41211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95" name="组合 194"/>
          <p:cNvGrpSpPr/>
          <p:nvPr/>
        </p:nvGrpSpPr>
        <p:grpSpPr>
          <a:xfrm>
            <a:off x="1478280" y="3584575"/>
            <a:ext cx="412115" cy="412115"/>
            <a:chOff x="3191434" y="2145028"/>
            <a:chExt cx="359165" cy="359165"/>
          </a:xfrm>
          <a:solidFill>
            <a:schemeClr val="tx1"/>
          </a:solidFill>
        </p:grpSpPr>
        <p:sp>
          <p:nvSpPr>
            <p:cNvPr id="196"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7"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8"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800" decel="100000"/>
                                        <p:tgtEl>
                                          <p:spTgt spid="15"/>
                                        </p:tgtEl>
                                      </p:cBhvr>
                                    </p:animEffect>
                                    <p:anim calcmode="lin" valueType="num">
                                      <p:cBhvr>
                                        <p:cTn id="18" dur="800" decel="100000" fill="hold"/>
                                        <p:tgtEl>
                                          <p:spTgt spid="15"/>
                                        </p:tgtEl>
                                        <p:attrNameLst>
                                          <p:attrName>style.rotation</p:attrName>
                                        </p:attrNameLst>
                                      </p:cBhvr>
                                      <p:tavLst>
                                        <p:tav tm="0">
                                          <p:val>
                                            <p:fltVal val="-90"/>
                                          </p:val>
                                        </p:tav>
                                        <p:tav tm="100000">
                                          <p:val>
                                            <p:fltVal val="0"/>
                                          </p:val>
                                        </p:tav>
                                      </p:tavLst>
                                    </p:anim>
                                    <p:anim calcmode="lin" valueType="num">
                                      <p:cBhvr>
                                        <p:cTn id="19" dur="800" decel="100000" fill="hold"/>
                                        <p:tgtEl>
                                          <p:spTgt spid="15"/>
                                        </p:tgtEl>
                                        <p:attrNameLst>
                                          <p:attrName>ppt_x</p:attrName>
                                        </p:attrNameLst>
                                      </p:cBhvr>
                                      <p:tavLst>
                                        <p:tav tm="0">
                                          <p:val>
                                            <p:strVal val="#ppt_x+0.4"/>
                                          </p:val>
                                        </p:tav>
                                        <p:tav tm="100000">
                                          <p:val>
                                            <p:strVal val="#ppt_x-0.05"/>
                                          </p:val>
                                        </p:tav>
                                      </p:tavLst>
                                    </p:anim>
                                    <p:anim calcmode="lin" valueType="num">
                                      <p:cBhvr>
                                        <p:cTn id="20" dur="800" decel="100000" fill="hold"/>
                                        <p:tgtEl>
                                          <p:spTgt spid="1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800" decel="100000"/>
                                        <p:tgtEl>
                                          <p:spTgt spid="20"/>
                                        </p:tgtEl>
                                      </p:cBhvr>
                                    </p:animEffect>
                                    <p:anim calcmode="lin" valueType="num">
                                      <p:cBhvr>
                                        <p:cTn id="26" dur="800" decel="100000" fill="hold"/>
                                        <p:tgtEl>
                                          <p:spTgt spid="20"/>
                                        </p:tgtEl>
                                        <p:attrNameLst>
                                          <p:attrName>style.rotation</p:attrName>
                                        </p:attrNameLst>
                                      </p:cBhvr>
                                      <p:tavLst>
                                        <p:tav tm="0">
                                          <p:val>
                                            <p:fltVal val="-90"/>
                                          </p:val>
                                        </p:tav>
                                        <p:tav tm="100000">
                                          <p:val>
                                            <p:fltVal val="0"/>
                                          </p:val>
                                        </p:tav>
                                      </p:tavLst>
                                    </p:anim>
                                    <p:anim calcmode="lin" valueType="num">
                                      <p:cBhvr>
                                        <p:cTn id="27" dur="800" decel="100000" fill="hold"/>
                                        <p:tgtEl>
                                          <p:spTgt spid="20"/>
                                        </p:tgtEl>
                                        <p:attrNameLst>
                                          <p:attrName>ppt_x</p:attrName>
                                        </p:attrNameLst>
                                      </p:cBhvr>
                                      <p:tavLst>
                                        <p:tav tm="0">
                                          <p:val>
                                            <p:strVal val="#ppt_x+0.4"/>
                                          </p:val>
                                        </p:tav>
                                        <p:tav tm="100000">
                                          <p:val>
                                            <p:strVal val="#ppt_x-0.05"/>
                                          </p:val>
                                        </p:tav>
                                      </p:tavLst>
                                    </p:anim>
                                    <p:anim calcmode="lin" valueType="num">
                                      <p:cBhvr>
                                        <p:cTn id="28" dur="800" decel="100000" fill="hold"/>
                                        <p:tgtEl>
                                          <p:spTgt spid="2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800" decel="100000"/>
                                        <p:tgtEl>
                                          <p:spTgt spid="21"/>
                                        </p:tgtEl>
                                      </p:cBhvr>
                                    </p:animEffect>
                                    <p:anim calcmode="lin" valueType="num">
                                      <p:cBhvr>
                                        <p:cTn id="34" dur="800" decel="100000" fill="hold"/>
                                        <p:tgtEl>
                                          <p:spTgt spid="21"/>
                                        </p:tgtEl>
                                        <p:attrNameLst>
                                          <p:attrName>style.rotation</p:attrName>
                                        </p:attrNameLst>
                                      </p:cBhvr>
                                      <p:tavLst>
                                        <p:tav tm="0">
                                          <p:val>
                                            <p:fltVal val="-90"/>
                                          </p:val>
                                        </p:tav>
                                        <p:tav tm="100000">
                                          <p:val>
                                            <p:fltVal val="0"/>
                                          </p:val>
                                        </p:tav>
                                      </p:tavLst>
                                    </p:anim>
                                    <p:anim calcmode="lin" valueType="num">
                                      <p:cBhvr>
                                        <p:cTn id="35" dur="800" decel="100000" fill="hold"/>
                                        <p:tgtEl>
                                          <p:spTgt spid="21"/>
                                        </p:tgtEl>
                                        <p:attrNameLst>
                                          <p:attrName>ppt_x</p:attrName>
                                        </p:attrNameLst>
                                      </p:cBhvr>
                                      <p:tavLst>
                                        <p:tav tm="0">
                                          <p:val>
                                            <p:strVal val="#ppt_x+0.4"/>
                                          </p:val>
                                        </p:tav>
                                        <p:tav tm="100000">
                                          <p:val>
                                            <p:strVal val="#ppt_x-0.05"/>
                                          </p:val>
                                        </p:tav>
                                      </p:tavLst>
                                    </p:anim>
                                    <p:anim calcmode="lin" valueType="num">
                                      <p:cBhvr>
                                        <p:cTn id="36" dur="800" decel="100000" fill="hold"/>
                                        <p:tgtEl>
                                          <p:spTgt spid="21"/>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800" decel="100000"/>
                                        <p:tgtEl>
                                          <p:spTgt spid="25"/>
                                        </p:tgtEl>
                                      </p:cBhvr>
                                    </p:animEffect>
                                    <p:anim calcmode="lin" valueType="num">
                                      <p:cBhvr>
                                        <p:cTn id="42" dur="800" decel="100000" fill="hold"/>
                                        <p:tgtEl>
                                          <p:spTgt spid="25"/>
                                        </p:tgtEl>
                                        <p:attrNameLst>
                                          <p:attrName>style.rotation</p:attrName>
                                        </p:attrNameLst>
                                      </p:cBhvr>
                                      <p:tavLst>
                                        <p:tav tm="0">
                                          <p:val>
                                            <p:fltVal val="-90"/>
                                          </p:val>
                                        </p:tav>
                                        <p:tav tm="100000">
                                          <p:val>
                                            <p:fltVal val="0"/>
                                          </p:val>
                                        </p:tav>
                                      </p:tavLst>
                                    </p:anim>
                                    <p:anim calcmode="lin" valueType="num">
                                      <p:cBhvr>
                                        <p:cTn id="43" dur="800" decel="100000" fill="hold"/>
                                        <p:tgtEl>
                                          <p:spTgt spid="25"/>
                                        </p:tgtEl>
                                        <p:attrNameLst>
                                          <p:attrName>ppt_x</p:attrName>
                                        </p:attrNameLst>
                                      </p:cBhvr>
                                      <p:tavLst>
                                        <p:tav tm="0">
                                          <p:val>
                                            <p:strVal val="#ppt_x+0.4"/>
                                          </p:val>
                                        </p:tav>
                                        <p:tav tm="100000">
                                          <p:val>
                                            <p:strVal val="#ppt_x-0.05"/>
                                          </p:val>
                                        </p:tav>
                                      </p:tavLst>
                                    </p:anim>
                                    <p:anim calcmode="lin" valueType="num">
                                      <p:cBhvr>
                                        <p:cTn id="44" dur="800" decel="100000" fill="hold"/>
                                        <p:tgtEl>
                                          <p:spTgt spid="2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800" decel="100000"/>
                                        <p:tgtEl>
                                          <p:spTgt spid="26"/>
                                        </p:tgtEl>
                                      </p:cBhvr>
                                    </p:animEffect>
                                    <p:anim calcmode="lin" valueType="num">
                                      <p:cBhvr>
                                        <p:cTn id="50" dur="800" decel="100000" fill="hold"/>
                                        <p:tgtEl>
                                          <p:spTgt spid="26"/>
                                        </p:tgtEl>
                                        <p:attrNameLst>
                                          <p:attrName>style.rotation</p:attrName>
                                        </p:attrNameLst>
                                      </p:cBhvr>
                                      <p:tavLst>
                                        <p:tav tm="0">
                                          <p:val>
                                            <p:fltVal val="-90"/>
                                          </p:val>
                                        </p:tav>
                                        <p:tav tm="100000">
                                          <p:val>
                                            <p:fltVal val="0"/>
                                          </p:val>
                                        </p:tav>
                                      </p:tavLst>
                                    </p:anim>
                                    <p:anim calcmode="lin" valueType="num">
                                      <p:cBhvr>
                                        <p:cTn id="51" dur="800" decel="100000" fill="hold"/>
                                        <p:tgtEl>
                                          <p:spTgt spid="26"/>
                                        </p:tgtEl>
                                        <p:attrNameLst>
                                          <p:attrName>ppt_x</p:attrName>
                                        </p:attrNameLst>
                                      </p:cBhvr>
                                      <p:tavLst>
                                        <p:tav tm="0">
                                          <p:val>
                                            <p:strVal val="#ppt_x+0.4"/>
                                          </p:val>
                                        </p:tav>
                                        <p:tav tm="100000">
                                          <p:val>
                                            <p:strVal val="#ppt_x-0.05"/>
                                          </p:val>
                                        </p:tav>
                                      </p:tavLst>
                                    </p:anim>
                                    <p:anim calcmode="lin" valueType="num">
                                      <p:cBhvr>
                                        <p:cTn id="52" dur="800" decel="100000" fill="hold"/>
                                        <p:tgtEl>
                                          <p:spTgt spid="26"/>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55" presetID="3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800" decel="100000"/>
                                        <p:tgtEl>
                                          <p:spTgt spid="27"/>
                                        </p:tgtEl>
                                      </p:cBhvr>
                                    </p:animEffect>
                                    <p:anim calcmode="lin" valueType="num">
                                      <p:cBhvr>
                                        <p:cTn id="58" dur="800" decel="100000" fill="hold"/>
                                        <p:tgtEl>
                                          <p:spTgt spid="27"/>
                                        </p:tgtEl>
                                        <p:attrNameLst>
                                          <p:attrName>style.rotation</p:attrName>
                                        </p:attrNameLst>
                                      </p:cBhvr>
                                      <p:tavLst>
                                        <p:tav tm="0">
                                          <p:val>
                                            <p:fltVal val="-90"/>
                                          </p:val>
                                        </p:tav>
                                        <p:tav tm="100000">
                                          <p:val>
                                            <p:fltVal val="0"/>
                                          </p:val>
                                        </p:tav>
                                      </p:tavLst>
                                    </p:anim>
                                    <p:anim calcmode="lin" valueType="num">
                                      <p:cBhvr>
                                        <p:cTn id="59" dur="800" decel="100000" fill="hold"/>
                                        <p:tgtEl>
                                          <p:spTgt spid="27"/>
                                        </p:tgtEl>
                                        <p:attrNameLst>
                                          <p:attrName>ppt_x</p:attrName>
                                        </p:attrNameLst>
                                      </p:cBhvr>
                                      <p:tavLst>
                                        <p:tav tm="0">
                                          <p:val>
                                            <p:strVal val="#ppt_x+0.4"/>
                                          </p:val>
                                        </p:tav>
                                        <p:tav tm="100000">
                                          <p:val>
                                            <p:strVal val="#ppt_x-0.05"/>
                                          </p:val>
                                        </p:tav>
                                      </p:tavLst>
                                    </p:anim>
                                    <p:anim calcmode="lin" valueType="num">
                                      <p:cBhvr>
                                        <p:cTn id="60" dur="800" decel="100000" fill="hold"/>
                                        <p:tgtEl>
                                          <p:spTgt spid="2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63" presetID="3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800" decel="100000"/>
                                        <p:tgtEl>
                                          <p:spTgt spid="29"/>
                                        </p:tgtEl>
                                      </p:cBhvr>
                                    </p:animEffect>
                                    <p:anim calcmode="lin" valueType="num">
                                      <p:cBhvr>
                                        <p:cTn id="66" dur="800" decel="100000" fill="hold"/>
                                        <p:tgtEl>
                                          <p:spTgt spid="29"/>
                                        </p:tgtEl>
                                        <p:attrNameLst>
                                          <p:attrName>style.rotation</p:attrName>
                                        </p:attrNameLst>
                                      </p:cBhvr>
                                      <p:tavLst>
                                        <p:tav tm="0">
                                          <p:val>
                                            <p:fltVal val="-90"/>
                                          </p:val>
                                        </p:tav>
                                        <p:tav tm="100000">
                                          <p:val>
                                            <p:fltVal val="0"/>
                                          </p:val>
                                        </p:tav>
                                      </p:tavLst>
                                    </p:anim>
                                    <p:anim calcmode="lin" valueType="num">
                                      <p:cBhvr>
                                        <p:cTn id="67" dur="800" decel="100000" fill="hold"/>
                                        <p:tgtEl>
                                          <p:spTgt spid="29"/>
                                        </p:tgtEl>
                                        <p:attrNameLst>
                                          <p:attrName>ppt_x</p:attrName>
                                        </p:attrNameLst>
                                      </p:cBhvr>
                                      <p:tavLst>
                                        <p:tav tm="0">
                                          <p:val>
                                            <p:strVal val="#ppt_x+0.4"/>
                                          </p:val>
                                        </p:tav>
                                        <p:tav tm="100000">
                                          <p:val>
                                            <p:strVal val="#ppt_x-0.05"/>
                                          </p:val>
                                        </p:tav>
                                      </p:tavLst>
                                    </p:anim>
                                    <p:anim calcmode="lin" valueType="num">
                                      <p:cBhvr>
                                        <p:cTn id="68" dur="800" decel="100000" fill="hold"/>
                                        <p:tgtEl>
                                          <p:spTgt spid="29"/>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71" presetID="3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800" decel="100000"/>
                                        <p:tgtEl>
                                          <p:spTgt spid="31"/>
                                        </p:tgtEl>
                                      </p:cBhvr>
                                    </p:animEffect>
                                    <p:anim calcmode="lin" valueType="num">
                                      <p:cBhvr>
                                        <p:cTn id="74" dur="800" decel="100000" fill="hold"/>
                                        <p:tgtEl>
                                          <p:spTgt spid="31"/>
                                        </p:tgtEl>
                                        <p:attrNameLst>
                                          <p:attrName>style.rotation</p:attrName>
                                        </p:attrNameLst>
                                      </p:cBhvr>
                                      <p:tavLst>
                                        <p:tav tm="0">
                                          <p:val>
                                            <p:fltVal val="-90"/>
                                          </p:val>
                                        </p:tav>
                                        <p:tav tm="100000">
                                          <p:val>
                                            <p:fltVal val="0"/>
                                          </p:val>
                                        </p:tav>
                                      </p:tavLst>
                                    </p:anim>
                                    <p:anim calcmode="lin" valueType="num">
                                      <p:cBhvr>
                                        <p:cTn id="75" dur="800" decel="100000" fill="hold"/>
                                        <p:tgtEl>
                                          <p:spTgt spid="31"/>
                                        </p:tgtEl>
                                        <p:attrNameLst>
                                          <p:attrName>ppt_x</p:attrName>
                                        </p:attrNameLst>
                                      </p:cBhvr>
                                      <p:tavLst>
                                        <p:tav tm="0">
                                          <p:val>
                                            <p:strVal val="#ppt_x+0.4"/>
                                          </p:val>
                                        </p:tav>
                                        <p:tav tm="100000">
                                          <p:val>
                                            <p:strVal val="#ppt_x-0.05"/>
                                          </p:val>
                                        </p:tav>
                                      </p:tavLst>
                                    </p:anim>
                                    <p:anim calcmode="lin" valueType="num">
                                      <p:cBhvr>
                                        <p:cTn id="76" dur="800" decel="100000" fill="hold"/>
                                        <p:tgtEl>
                                          <p:spTgt spid="31"/>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79" presetID="30"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800" decel="100000"/>
                                        <p:tgtEl>
                                          <p:spTgt spid="33"/>
                                        </p:tgtEl>
                                      </p:cBhvr>
                                    </p:animEffect>
                                    <p:anim calcmode="lin" valueType="num">
                                      <p:cBhvr>
                                        <p:cTn id="82" dur="800" decel="100000" fill="hold"/>
                                        <p:tgtEl>
                                          <p:spTgt spid="33"/>
                                        </p:tgtEl>
                                        <p:attrNameLst>
                                          <p:attrName>style.rotation</p:attrName>
                                        </p:attrNameLst>
                                      </p:cBhvr>
                                      <p:tavLst>
                                        <p:tav tm="0">
                                          <p:val>
                                            <p:fltVal val="-90"/>
                                          </p:val>
                                        </p:tav>
                                        <p:tav tm="100000">
                                          <p:val>
                                            <p:fltVal val="0"/>
                                          </p:val>
                                        </p:tav>
                                      </p:tavLst>
                                    </p:anim>
                                    <p:anim calcmode="lin" valueType="num">
                                      <p:cBhvr>
                                        <p:cTn id="83" dur="800" decel="100000" fill="hold"/>
                                        <p:tgtEl>
                                          <p:spTgt spid="33"/>
                                        </p:tgtEl>
                                        <p:attrNameLst>
                                          <p:attrName>ppt_x</p:attrName>
                                        </p:attrNameLst>
                                      </p:cBhvr>
                                      <p:tavLst>
                                        <p:tav tm="0">
                                          <p:val>
                                            <p:strVal val="#ppt_x+0.4"/>
                                          </p:val>
                                        </p:tav>
                                        <p:tav tm="100000">
                                          <p:val>
                                            <p:strVal val="#ppt_x-0.05"/>
                                          </p:val>
                                        </p:tav>
                                      </p:tavLst>
                                    </p:anim>
                                    <p:anim calcmode="lin" valueType="num">
                                      <p:cBhvr>
                                        <p:cTn id="84" dur="800" decel="100000" fill="hold"/>
                                        <p:tgtEl>
                                          <p:spTgt spid="33"/>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87" presetID="30"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800" decel="100000"/>
                                        <p:tgtEl>
                                          <p:spTgt spid="41"/>
                                        </p:tgtEl>
                                      </p:cBhvr>
                                    </p:animEffect>
                                    <p:anim calcmode="lin" valueType="num">
                                      <p:cBhvr>
                                        <p:cTn id="90" dur="800" decel="100000" fill="hold"/>
                                        <p:tgtEl>
                                          <p:spTgt spid="41"/>
                                        </p:tgtEl>
                                        <p:attrNameLst>
                                          <p:attrName>style.rotation</p:attrName>
                                        </p:attrNameLst>
                                      </p:cBhvr>
                                      <p:tavLst>
                                        <p:tav tm="0">
                                          <p:val>
                                            <p:fltVal val="-90"/>
                                          </p:val>
                                        </p:tav>
                                        <p:tav tm="100000">
                                          <p:val>
                                            <p:fltVal val="0"/>
                                          </p:val>
                                        </p:tav>
                                      </p:tavLst>
                                    </p:anim>
                                    <p:anim calcmode="lin" valueType="num">
                                      <p:cBhvr>
                                        <p:cTn id="91" dur="800" decel="100000" fill="hold"/>
                                        <p:tgtEl>
                                          <p:spTgt spid="41"/>
                                        </p:tgtEl>
                                        <p:attrNameLst>
                                          <p:attrName>ppt_x</p:attrName>
                                        </p:attrNameLst>
                                      </p:cBhvr>
                                      <p:tavLst>
                                        <p:tav tm="0">
                                          <p:val>
                                            <p:strVal val="#ppt_x+0.4"/>
                                          </p:val>
                                        </p:tav>
                                        <p:tav tm="100000">
                                          <p:val>
                                            <p:strVal val="#ppt_x-0.05"/>
                                          </p:val>
                                        </p:tav>
                                      </p:tavLst>
                                    </p:anim>
                                    <p:anim calcmode="lin" valueType="num">
                                      <p:cBhvr>
                                        <p:cTn id="92" dur="800" decel="100000" fill="hold"/>
                                        <p:tgtEl>
                                          <p:spTgt spid="41"/>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P spid="20" grpId="0"/>
      <p:bldP spid="21" grpId="0"/>
      <p:bldP spid="25" grpId="0"/>
      <p:bldP spid="26" grpId="0"/>
      <p:bldP spid="27" grpId="0" bldLvl="0" animBg="1"/>
      <p:bldP spid="29" grpId="0"/>
      <p:bldP spid="31"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flipH="1">
            <a:off x="911816" y="2258458"/>
            <a:ext cx="3528000" cy="723325"/>
            <a:chOff x="7658100" y="2705675"/>
            <a:chExt cx="3155950" cy="723325"/>
          </a:xfrm>
        </p:grpSpPr>
        <p:cxnSp>
          <p:nvCxnSpPr>
            <p:cNvPr id="12" name="直接连接符 11"/>
            <p:cNvCxnSpPr/>
            <p:nvPr/>
          </p:nvCxnSpPr>
          <p:spPr>
            <a:xfrm flipV="1">
              <a:off x="7658100" y="2705675"/>
              <a:ext cx="457200" cy="723325"/>
            </a:xfrm>
            <a:prstGeom prst="line">
              <a:avLst/>
            </a:prstGeom>
            <a:ln w="12700">
              <a:solidFill>
                <a:schemeClr val="bg1">
                  <a:lumMod val="95000"/>
                  <a:alpha val="8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115300" y="2705675"/>
              <a:ext cx="2698750" cy="0"/>
            </a:xfrm>
            <a:prstGeom prst="line">
              <a:avLst/>
            </a:prstGeom>
            <a:ln w="12700">
              <a:solidFill>
                <a:schemeClr val="bg1">
                  <a:lumMod val="95000"/>
                  <a:alpha val="8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 name="图表 13"/>
          <p:cNvGraphicFramePr/>
          <p:nvPr/>
        </p:nvGraphicFramePr>
        <p:xfrm>
          <a:off x="3282951" y="1877088"/>
          <a:ext cx="5626100" cy="3750734"/>
        </p:xfrm>
        <a:graphic>
          <a:graphicData uri="http://schemas.openxmlformats.org/drawingml/2006/chart">
            <c:chart xmlns:c="http://schemas.openxmlformats.org/drawingml/2006/chart" xmlns:r="http://schemas.openxmlformats.org/officeDocument/2006/relationships" r:id="rId1"/>
          </a:graphicData>
        </a:graphic>
      </p:graphicFrame>
      <p:sp>
        <p:nvSpPr>
          <p:cNvPr id="15" name="椭圆 14"/>
          <p:cNvSpPr/>
          <p:nvPr/>
        </p:nvSpPr>
        <p:spPr>
          <a:xfrm>
            <a:off x="4826000" y="2482455"/>
            <a:ext cx="2540000" cy="2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5350935" y="3007389"/>
            <a:ext cx="1490132" cy="1490132"/>
          </a:xfrm>
          <a:prstGeom prst="ellipse">
            <a:avLst/>
          </a:prstGeom>
          <a:solidFill>
            <a:schemeClr val="tx1">
              <a:lumMod val="65000"/>
              <a:lumOff val="35000"/>
            </a:schemeClr>
          </a:solidFill>
          <a:ln>
            <a:noFill/>
          </a:ln>
          <a:effectLst>
            <a:outerShdw blurRad="76200" dist="762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1"/>
          <p:cNvSpPr>
            <a:spLocks noEditPoints="1"/>
          </p:cNvSpPr>
          <p:nvPr/>
        </p:nvSpPr>
        <p:spPr bwMode="auto">
          <a:xfrm>
            <a:off x="5916000" y="3430418"/>
            <a:ext cx="360000" cy="360000"/>
          </a:xfrm>
          <a:custGeom>
            <a:avLst/>
            <a:gdLst>
              <a:gd name="T0" fmla="*/ 156 w 698"/>
              <a:gd name="T1" fmla="*/ 235 h 755"/>
              <a:gd name="T2" fmla="*/ 304 w 698"/>
              <a:gd name="T3" fmla="*/ 19 h 755"/>
              <a:gd name="T4" fmla="*/ 414 w 698"/>
              <a:gd name="T5" fmla="*/ 65 h 755"/>
              <a:gd name="T6" fmla="*/ 671 w 698"/>
              <a:gd name="T7" fmla="*/ 235 h 755"/>
              <a:gd name="T8" fmla="*/ 698 w 698"/>
              <a:gd name="T9" fmla="*/ 728 h 755"/>
              <a:gd name="T10" fmla="*/ 27 w 698"/>
              <a:gd name="T11" fmla="*/ 755 h 755"/>
              <a:gd name="T12" fmla="*/ 0 w 698"/>
              <a:gd name="T13" fmla="*/ 262 h 755"/>
              <a:gd name="T14" fmla="*/ 326 w 698"/>
              <a:gd name="T15" fmla="*/ 87 h 755"/>
              <a:gd name="T16" fmla="*/ 349 w 698"/>
              <a:gd name="T17" fmla="*/ 97 h 755"/>
              <a:gd name="T18" fmla="*/ 372 w 698"/>
              <a:gd name="T19" fmla="*/ 88 h 755"/>
              <a:gd name="T20" fmla="*/ 372 w 698"/>
              <a:gd name="T21" fmla="*/ 87 h 755"/>
              <a:gd name="T22" fmla="*/ 372 w 698"/>
              <a:gd name="T23" fmla="*/ 42 h 755"/>
              <a:gd name="T24" fmla="*/ 317 w 698"/>
              <a:gd name="T25" fmla="*/ 65 h 755"/>
              <a:gd name="T26" fmla="*/ 316 w 698"/>
              <a:gd name="T27" fmla="*/ 120 h 755"/>
              <a:gd name="T28" fmla="*/ 382 w 698"/>
              <a:gd name="T29" fmla="*/ 120 h 755"/>
              <a:gd name="T30" fmla="*/ 396 w 698"/>
              <a:gd name="T31" fmla="*/ 574 h 755"/>
              <a:gd name="T32" fmla="*/ 418 w 698"/>
              <a:gd name="T33" fmla="*/ 578 h 755"/>
              <a:gd name="T34" fmla="*/ 440 w 698"/>
              <a:gd name="T35" fmla="*/ 542 h 755"/>
              <a:gd name="T36" fmla="*/ 404 w 698"/>
              <a:gd name="T37" fmla="*/ 521 h 755"/>
              <a:gd name="T38" fmla="*/ 385 w 698"/>
              <a:gd name="T39" fmla="*/ 536 h 755"/>
              <a:gd name="T40" fmla="*/ 543 w 698"/>
              <a:gd name="T41" fmla="*/ 456 h 755"/>
              <a:gd name="T42" fmla="*/ 471 w 698"/>
              <a:gd name="T43" fmla="*/ 534 h 755"/>
              <a:gd name="T44" fmla="*/ 426 w 698"/>
              <a:gd name="T45" fmla="*/ 609 h 755"/>
              <a:gd name="T46" fmla="*/ 380 w 698"/>
              <a:gd name="T47" fmla="*/ 602 h 755"/>
              <a:gd name="T48" fmla="*/ 315 w 698"/>
              <a:gd name="T49" fmla="*/ 491 h 755"/>
              <a:gd name="T50" fmla="*/ 193 w 698"/>
              <a:gd name="T51" fmla="*/ 572 h 755"/>
              <a:gd name="T52" fmla="*/ 151 w 698"/>
              <a:gd name="T53" fmla="*/ 651 h 755"/>
              <a:gd name="T54" fmla="*/ 103 w 698"/>
              <a:gd name="T55" fmla="*/ 645 h 755"/>
              <a:gd name="T56" fmla="*/ 119 w 698"/>
              <a:gd name="T57" fmla="*/ 533 h 755"/>
              <a:gd name="T58" fmla="*/ 236 w 698"/>
              <a:gd name="T59" fmla="*/ 453 h 755"/>
              <a:gd name="T60" fmla="*/ 279 w 698"/>
              <a:gd name="T61" fmla="*/ 373 h 755"/>
              <a:gd name="T62" fmla="*/ 353 w 698"/>
              <a:gd name="T63" fmla="*/ 453 h 755"/>
              <a:gd name="T64" fmla="*/ 396 w 698"/>
              <a:gd name="T65" fmla="*/ 490 h 755"/>
              <a:gd name="T66" fmla="*/ 504 w 698"/>
              <a:gd name="T67" fmla="*/ 414 h 755"/>
              <a:gd name="T68" fmla="*/ 622 w 698"/>
              <a:gd name="T69" fmla="*/ 382 h 755"/>
              <a:gd name="T70" fmla="*/ 579 w 698"/>
              <a:gd name="T71" fmla="*/ 457 h 755"/>
              <a:gd name="T72" fmla="*/ 396 w 698"/>
              <a:gd name="T73" fmla="*/ 574 h 755"/>
              <a:gd name="T74" fmla="*/ 386 w 698"/>
              <a:gd name="T75" fmla="*/ 534 h 755"/>
              <a:gd name="T76" fmla="*/ 386 w 698"/>
              <a:gd name="T77" fmla="*/ 534 h 755"/>
              <a:gd name="T78" fmla="*/ 280 w 698"/>
              <a:gd name="T79" fmla="*/ 458 h 755"/>
              <a:gd name="T80" fmla="*/ 323 w 698"/>
              <a:gd name="T81" fmla="*/ 425 h 755"/>
              <a:gd name="T82" fmla="*/ 269 w 698"/>
              <a:gd name="T83" fmla="*/ 418 h 755"/>
              <a:gd name="T84" fmla="*/ 107 w 698"/>
              <a:gd name="T85" fmla="*/ 600 h 755"/>
              <a:gd name="T86" fmla="*/ 142 w 698"/>
              <a:gd name="T87" fmla="*/ 620 h 755"/>
              <a:gd name="T88" fmla="*/ 163 w 698"/>
              <a:gd name="T89" fmla="*/ 584 h 755"/>
              <a:gd name="T90" fmla="*/ 127 w 698"/>
              <a:gd name="T91" fmla="*/ 564 h 755"/>
              <a:gd name="T92" fmla="*/ 535 w 698"/>
              <a:gd name="T93" fmla="*/ 405 h 755"/>
              <a:gd name="T94" fmla="*/ 588 w 698"/>
              <a:gd name="T95" fmla="*/ 413 h 755"/>
              <a:gd name="T96" fmla="*/ 555 w 698"/>
              <a:gd name="T97" fmla="*/ 369 h 755"/>
              <a:gd name="T98" fmla="*/ 535 w 698"/>
              <a:gd name="T99" fmla="*/ 405 h 755"/>
              <a:gd name="T100" fmla="*/ 53 w 698"/>
              <a:gd name="T101" fmla="*/ 288 h 755"/>
              <a:gd name="T102" fmla="*/ 644 w 698"/>
              <a:gd name="T103" fmla="*/ 28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755">
                <a:moveTo>
                  <a:pt x="27" y="235"/>
                </a:moveTo>
                <a:cubicBezTo>
                  <a:pt x="27" y="235"/>
                  <a:pt x="27" y="235"/>
                  <a:pt x="27" y="235"/>
                </a:cubicBezTo>
                <a:cubicBezTo>
                  <a:pt x="156" y="235"/>
                  <a:pt x="156" y="235"/>
                  <a:pt x="156" y="235"/>
                </a:cubicBezTo>
                <a:cubicBezTo>
                  <a:pt x="294" y="97"/>
                  <a:pt x="294" y="97"/>
                  <a:pt x="294" y="97"/>
                </a:cubicBezTo>
                <a:cubicBezTo>
                  <a:pt x="287" y="88"/>
                  <a:pt x="284" y="76"/>
                  <a:pt x="284" y="65"/>
                </a:cubicBezTo>
                <a:cubicBezTo>
                  <a:pt x="284" y="47"/>
                  <a:pt x="292" y="31"/>
                  <a:pt x="304" y="19"/>
                </a:cubicBezTo>
                <a:cubicBezTo>
                  <a:pt x="315" y="7"/>
                  <a:pt x="331" y="0"/>
                  <a:pt x="349" y="0"/>
                </a:cubicBezTo>
                <a:cubicBezTo>
                  <a:pt x="367" y="0"/>
                  <a:pt x="383" y="7"/>
                  <a:pt x="395" y="19"/>
                </a:cubicBezTo>
                <a:cubicBezTo>
                  <a:pt x="406" y="31"/>
                  <a:pt x="414" y="47"/>
                  <a:pt x="414" y="65"/>
                </a:cubicBezTo>
                <a:cubicBezTo>
                  <a:pt x="414" y="76"/>
                  <a:pt x="410" y="88"/>
                  <a:pt x="405" y="97"/>
                </a:cubicBezTo>
                <a:cubicBezTo>
                  <a:pt x="542" y="235"/>
                  <a:pt x="542" y="235"/>
                  <a:pt x="542" y="235"/>
                </a:cubicBezTo>
                <a:cubicBezTo>
                  <a:pt x="671" y="235"/>
                  <a:pt x="671" y="235"/>
                  <a:pt x="671" y="235"/>
                </a:cubicBezTo>
                <a:cubicBezTo>
                  <a:pt x="686" y="235"/>
                  <a:pt x="698" y="246"/>
                  <a:pt x="698" y="262"/>
                </a:cubicBezTo>
                <a:cubicBezTo>
                  <a:pt x="698" y="262"/>
                  <a:pt x="698" y="262"/>
                  <a:pt x="698" y="262"/>
                </a:cubicBezTo>
                <a:cubicBezTo>
                  <a:pt x="698" y="728"/>
                  <a:pt x="698" y="728"/>
                  <a:pt x="698" y="728"/>
                </a:cubicBezTo>
                <a:cubicBezTo>
                  <a:pt x="698" y="743"/>
                  <a:pt x="686" y="755"/>
                  <a:pt x="671" y="755"/>
                </a:cubicBezTo>
                <a:cubicBezTo>
                  <a:pt x="671" y="755"/>
                  <a:pt x="671" y="755"/>
                  <a:pt x="671" y="755"/>
                </a:cubicBezTo>
                <a:cubicBezTo>
                  <a:pt x="27" y="755"/>
                  <a:pt x="27" y="755"/>
                  <a:pt x="27" y="755"/>
                </a:cubicBezTo>
                <a:cubicBezTo>
                  <a:pt x="12" y="755"/>
                  <a:pt x="0" y="743"/>
                  <a:pt x="0" y="728"/>
                </a:cubicBezTo>
                <a:cubicBezTo>
                  <a:pt x="0" y="728"/>
                  <a:pt x="0" y="728"/>
                  <a:pt x="0" y="728"/>
                </a:cubicBezTo>
                <a:cubicBezTo>
                  <a:pt x="0" y="262"/>
                  <a:pt x="0" y="262"/>
                  <a:pt x="0" y="262"/>
                </a:cubicBezTo>
                <a:cubicBezTo>
                  <a:pt x="0" y="246"/>
                  <a:pt x="12" y="235"/>
                  <a:pt x="27" y="235"/>
                </a:cubicBezTo>
                <a:close/>
                <a:moveTo>
                  <a:pt x="326" y="87"/>
                </a:moveTo>
                <a:cubicBezTo>
                  <a:pt x="326" y="87"/>
                  <a:pt x="326" y="87"/>
                  <a:pt x="326" y="87"/>
                </a:cubicBezTo>
                <a:cubicBezTo>
                  <a:pt x="326" y="88"/>
                  <a:pt x="326" y="88"/>
                  <a:pt x="326" y="88"/>
                </a:cubicBezTo>
                <a:cubicBezTo>
                  <a:pt x="326" y="88"/>
                  <a:pt x="326" y="88"/>
                  <a:pt x="326" y="88"/>
                </a:cubicBezTo>
                <a:cubicBezTo>
                  <a:pt x="332" y="93"/>
                  <a:pt x="340" y="97"/>
                  <a:pt x="349" y="97"/>
                </a:cubicBezTo>
                <a:cubicBezTo>
                  <a:pt x="358" y="97"/>
                  <a:pt x="365" y="93"/>
                  <a:pt x="371" y="88"/>
                </a:cubicBezTo>
                <a:cubicBezTo>
                  <a:pt x="371" y="88"/>
                  <a:pt x="371" y="88"/>
                  <a:pt x="371" y="88"/>
                </a:cubicBezTo>
                <a:cubicBezTo>
                  <a:pt x="372" y="88"/>
                  <a:pt x="372" y="88"/>
                  <a:pt x="372" y="88"/>
                </a:cubicBezTo>
                <a:cubicBezTo>
                  <a:pt x="372" y="88"/>
                  <a:pt x="372" y="88"/>
                  <a:pt x="372" y="88"/>
                </a:cubicBezTo>
                <a:cubicBezTo>
                  <a:pt x="372" y="87"/>
                  <a:pt x="372" y="87"/>
                  <a:pt x="372" y="87"/>
                </a:cubicBezTo>
                <a:cubicBezTo>
                  <a:pt x="372" y="87"/>
                  <a:pt x="372" y="87"/>
                  <a:pt x="372" y="87"/>
                </a:cubicBezTo>
                <a:cubicBezTo>
                  <a:pt x="372" y="87"/>
                  <a:pt x="372" y="87"/>
                  <a:pt x="372" y="87"/>
                </a:cubicBezTo>
                <a:cubicBezTo>
                  <a:pt x="378" y="81"/>
                  <a:pt x="381" y="73"/>
                  <a:pt x="381" y="65"/>
                </a:cubicBezTo>
                <a:cubicBezTo>
                  <a:pt x="381" y="56"/>
                  <a:pt x="377" y="47"/>
                  <a:pt x="372" y="42"/>
                </a:cubicBezTo>
                <a:cubicBezTo>
                  <a:pt x="366" y="36"/>
                  <a:pt x="358" y="32"/>
                  <a:pt x="349" y="32"/>
                </a:cubicBezTo>
                <a:cubicBezTo>
                  <a:pt x="340" y="32"/>
                  <a:pt x="332" y="36"/>
                  <a:pt x="326" y="42"/>
                </a:cubicBezTo>
                <a:cubicBezTo>
                  <a:pt x="320" y="47"/>
                  <a:pt x="317" y="56"/>
                  <a:pt x="317" y="65"/>
                </a:cubicBezTo>
                <a:cubicBezTo>
                  <a:pt x="317" y="73"/>
                  <a:pt x="320" y="81"/>
                  <a:pt x="326" y="87"/>
                </a:cubicBezTo>
                <a:close/>
                <a:moveTo>
                  <a:pt x="316" y="120"/>
                </a:moveTo>
                <a:cubicBezTo>
                  <a:pt x="316" y="120"/>
                  <a:pt x="316" y="120"/>
                  <a:pt x="316" y="120"/>
                </a:cubicBezTo>
                <a:cubicBezTo>
                  <a:pt x="202" y="235"/>
                  <a:pt x="202" y="235"/>
                  <a:pt x="202" y="235"/>
                </a:cubicBezTo>
                <a:cubicBezTo>
                  <a:pt x="496" y="235"/>
                  <a:pt x="496" y="235"/>
                  <a:pt x="496" y="235"/>
                </a:cubicBezTo>
                <a:cubicBezTo>
                  <a:pt x="382" y="120"/>
                  <a:pt x="382" y="120"/>
                  <a:pt x="382" y="120"/>
                </a:cubicBezTo>
                <a:cubicBezTo>
                  <a:pt x="372" y="126"/>
                  <a:pt x="361" y="129"/>
                  <a:pt x="349" y="129"/>
                </a:cubicBezTo>
                <a:cubicBezTo>
                  <a:pt x="337" y="129"/>
                  <a:pt x="326" y="126"/>
                  <a:pt x="316" y="120"/>
                </a:cubicBezTo>
                <a:close/>
                <a:moveTo>
                  <a:pt x="396" y="574"/>
                </a:moveTo>
                <a:cubicBezTo>
                  <a:pt x="396" y="574"/>
                  <a:pt x="396" y="574"/>
                  <a:pt x="396" y="574"/>
                </a:cubicBezTo>
                <a:cubicBezTo>
                  <a:pt x="397" y="575"/>
                  <a:pt x="397" y="575"/>
                  <a:pt x="397" y="575"/>
                </a:cubicBezTo>
                <a:cubicBezTo>
                  <a:pt x="404" y="579"/>
                  <a:pt x="411" y="580"/>
                  <a:pt x="418" y="578"/>
                </a:cubicBezTo>
                <a:cubicBezTo>
                  <a:pt x="419" y="578"/>
                  <a:pt x="419" y="578"/>
                  <a:pt x="419" y="578"/>
                </a:cubicBezTo>
                <a:cubicBezTo>
                  <a:pt x="426" y="576"/>
                  <a:pt x="432" y="571"/>
                  <a:pt x="436" y="564"/>
                </a:cubicBezTo>
                <a:cubicBezTo>
                  <a:pt x="441" y="557"/>
                  <a:pt x="441" y="549"/>
                  <a:pt x="440" y="542"/>
                </a:cubicBezTo>
                <a:cubicBezTo>
                  <a:pt x="437" y="534"/>
                  <a:pt x="433" y="528"/>
                  <a:pt x="426" y="524"/>
                </a:cubicBezTo>
                <a:cubicBezTo>
                  <a:pt x="426" y="524"/>
                  <a:pt x="426" y="524"/>
                  <a:pt x="426" y="524"/>
                </a:cubicBezTo>
                <a:cubicBezTo>
                  <a:pt x="419" y="520"/>
                  <a:pt x="411" y="519"/>
                  <a:pt x="404" y="521"/>
                </a:cubicBezTo>
                <a:cubicBezTo>
                  <a:pt x="404" y="522"/>
                  <a:pt x="404" y="522"/>
                  <a:pt x="404" y="522"/>
                </a:cubicBezTo>
                <a:cubicBezTo>
                  <a:pt x="396" y="523"/>
                  <a:pt x="390" y="528"/>
                  <a:pt x="386" y="534"/>
                </a:cubicBezTo>
                <a:cubicBezTo>
                  <a:pt x="385" y="536"/>
                  <a:pt x="385" y="536"/>
                  <a:pt x="385" y="536"/>
                </a:cubicBezTo>
                <a:cubicBezTo>
                  <a:pt x="382" y="543"/>
                  <a:pt x="381" y="550"/>
                  <a:pt x="383" y="557"/>
                </a:cubicBezTo>
                <a:cubicBezTo>
                  <a:pt x="385" y="564"/>
                  <a:pt x="389" y="570"/>
                  <a:pt x="396" y="574"/>
                </a:cubicBezTo>
                <a:close/>
                <a:moveTo>
                  <a:pt x="543" y="456"/>
                </a:moveTo>
                <a:cubicBezTo>
                  <a:pt x="543" y="456"/>
                  <a:pt x="543" y="456"/>
                  <a:pt x="543" y="456"/>
                </a:cubicBezTo>
                <a:cubicBezTo>
                  <a:pt x="469" y="529"/>
                  <a:pt x="469" y="529"/>
                  <a:pt x="469" y="529"/>
                </a:cubicBezTo>
                <a:cubicBezTo>
                  <a:pt x="471" y="534"/>
                  <a:pt x="471" y="534"/>
                  <a:pt x="471" y="534"/>
                </a:cubicBezTo>
                <a:cubicBezTo>
                  <a:pt x="475" y="549"/>
                  <a:pt x="473" y="565"/>
                  <a:pt x="464" y="580"/>
                </a:cubicBezTo>
                <a:cubicBezTo>
                  <a:pt x="456" y="595"/>
                  <a:pt x="442" y="605"/>
                  <a:pt x="427" y="609"/>
                </a:cubicBezTo>
                <a:cubicBezTo>
                  <a:pt x="426" y="609"/>
                  <a:pt x="426" y="609"/>
                  <a:pt x="426" y="609"/>
                </a:cubicBezTo>
                <a:cubicBezTo>
                  <a:pt x="411" y="613"/>
                  <a:pt x="395" y="611"/>
                  <a:pt x="380" y="603"/>
                </a:cubicBezTo>
                <a:cubicBezTo>
                  <a:pt x="380" y="602"/>
                  <a:pt x="380" y="602"/>
                  <a:pt x="380" y="602"/>
                </a:cubicBezTo>
                <a:cubicBezTo>
                  <a:pt x="380" y="602"/>
                  <a:pt x="380" y="602"/>
                  <a:pt x="380" y="602"/>
                </a:cubicBezTo>
                <a:cubicBezTo>
                  <a:pt x="366" y="594"/>
                  <a:pt x="356" y="581"/>
                  <a:pt x="352" y="565"/>
                </a:cubicBezTo>
                <a:cubicBezTo>
                  <a:pt x="349" y="554"/>
                  <a:pt x="349" y="541"/>
                  <a:pt x="353" y="529"/>
                </a:cubicBezTo>
                <a:cubicBezTo>
                  <a:pt x="315" y="491"/>
                  <a:pt x="315" y="491"/>
                  <a:pt x="315" y="491"/>
                </a:cubicBezTo>
                <a:cubicBezTo>
                  <a:pt x="310" y="492"/>
                  <a:pt x="310" y="492"/>
                  <a:pt x="310" y="492"/>
                </a:cubicBezTo>
                <a:cubicBezTo>
                  <a:pt x="299" y="495"/>
                  <a:pt x="286" y="495"/>
                  <a:pt x="274" y="491"/>
                </a:cubicBezTo>
                <a:cubicBezTo>
                  <a:pt x="193" y="572"/>
                  <a:pt x="193" y="572"/>
                  <a:pt x="193" y="572"/>
                </a:cubicBezTo>
                <a:cubicBezTo>
                  <a:pt x="194" y="576"/>
                  <a:pt x="194" y="576"/>
                  <a:pt x="194" y="576"/>
                </a:cubicBezTo>
                <a:cubicBezTo>
                  <a:pt x="198" y="591"/>
                  <a:pt x="197" y="608"/>
                  <a:pt x="188" y="623"/>
                </a:cubicBezTo>
                <a:cubicBezTo>
                  <a:pt x="180" y="638"/>
                  <a:pt x="166" y="647"/>
                  <a:pt x="151" y="651"/>
                </a:cubicBezTo>
                <a:cubicBezTo>
                  <a:pt x="150" y="652"/>
                  <a:pt x="150" y="652"/>
                  <a:pt x="150" y="652"/>
                </a:cubicBezTo>
                <a:cubicBezTo>
                  <a:pt x="135" y="655"/>
                  <a:pt x="119" y="653"/>
                  <a:pt x="104" y="645"/>
                </a:cubicBezTo>
                <a:cubicBezTo>
                  <a:pt x="103" y="645"/>
                  <a:pt x="103" y="645"/>
                  <a:pt x="103" y="645"/>
                </a:cubicBezTo>
                <a:cubicBezTo>
                  <a:pt x="89" y="636"/>
                  <a:pt x="79" y="623"/>
                  <a:pt x="76" y="608"/>
                </a:cubicBezTo>
                <a:cubicBezTo>
                  <a:pt x="71" y="593"/>
                  <a:pt x="73" y="576"/>
                  <a:pt x="82" y="561"/>
                </a:cubicBezTo>
                <a:cubicBezTo>
                  <a:pt x="90" y="546"/>
                  <a:pt x="104" y="537"/>
                  <a:pt x="119" y="533"/>
                </a:cubicBezTo>
                <a:cubicBezTo>
                  <a:pt x="120" y="532"/>
                  <a:pt x="120" y="532"/>
                  <a:pt x="120" y="532"/>
                </a:cubicBezTo>
                <a:cubicBezTo>
                  <a:pt x="131" y="530"/>
                  <a:pt x="143" y="530"/>
                  <a:pt x="155" y="534"/>
                </a:cubicBezTo>
                <a:cubicBezTo>
                  <a:pt x="236" y="453"/>
                  <a:pt x="236" y="453"/>
                  <a:pt x="236" y="453"/>
                </a:cubicBezTo>
                <a:cubicBezTo>
                  <a:pt x="235" y="449"/>
                  <a:pt x="235" y="449"/>
                  <a:pt x="235" y="449"/>
                </a:cubicBezTo>
                <a:cubicBezTo>
                  <a:pt x="231" y="433"/>
                  <a:pt x="233" y="417"/>
                  <a:pt x="241" y="402"/>
                </a:cubicBezTo>
                <a:cubicBezTo>
                  <a:pt x="250" y="387"/>
                  <a:pt x="263" y="377"/>
                  <a:pt x="279" y="373"/>
                </a:cubicBezTo>
                <a:cubicBezTo>
                  <a:pt x="294" y="369"/>
                  <a:pt x="310" y="371"/>
                  <a:pt x="325" y="380"/>
                </a:cubicBezTo>
                <a:cubicBezTo>
                  <a:pt x="340" y="388"/>
                  <a:pt x="350" y="402"/>
                  <a:pt x="354" y="417"/>
                </a:cubicBezTo>
                <a:cubicBezTo>
                  <a:pt x="357" y="428"/>
                  <a:pt x="356" y="441"/>
                  <a:pt x="353" y="453"/>
                </a:cubicBezTo>
                <a:cubicBezTo>
                  <a:pt x="391" y="491"/>
                  <a:pt x="391" y="491"/>
                  <a:pt x="391" y="491"/>
                </a:cubicBezTo>
                <a:cubicBezTo>
                  <a:pt x="395" y="490"/>
                  <a:pt x="395" y="490"/>
                  <a:pt x="395" y="490"/>
                </a:cubicBezTo>
                <a:cubicBezTo>
                  <a:pt x="396" y="490"/>
                  <a:pt x="396" y="490"/>
                  <a:pt x="396" y="490"/>
                </a:cubicBezTo>
                <a:cubicBezTo>
                  <a:pt x="408" y="487"/>
                  <a:pt x="420" y="487"/>
                  <a:pt x="432" y="491"/>
                </a:cubicBezTo>
                <a:cubicBezTo>
                  <a:pt x="505" y="418"/>
                  <a:pt x="505" y="418"/>
                  <a:pt x="505" y="418"/>
                </a:cubicBezTo>
                <a:cubicBezTo>
                  <a:pt x="504" y="414"/>
                  <a:pt x="504" y="414"/>
                  <a:pt x="504" y="414"/>
                </a:cubicBezTo>
                <a:cubicBezTo>
                  <a:pt x="504" y="414"/>
                  <a:pt x="504" y="414"/>
                  <a:pt x="504" y="414"/>
                </a:cubicBezTo>
                <a:cubicBezTo>
                  <a:pt x="495" y="381"/>
                  <a:pt x="515" y="347"/>
                  <a:pt x="547" y="338"/>
                </a:cubicBezTo>
                <a:cubicBezTo>
                  <a:pt x="580" y="330"/>
                  <a:pt x="614" y="349"/>
                  <a:pt x="622" y="382"/>
                </a:cubicBezTo>
                <a:cubicBezTo>
                  <a:pt x="627" y="397"/>
                  <a:pt x="625" y="414"/>
                  <a:pt x="616" y="428"/>
                </a:cubicBezTo>
                <a:cubicBezTo>
                  <a:pt x="616" y="428"/>
                  <a:pt x="616" y="428"/>
                  <a:pt x="616" y="428"/>
                </a:cubicBezTo>
                <a:cubicBezTo>
                  <a:pt x="608" y="443"/>
                  <a:pt x="594" y="453"/>
                  <a:pt x="579" y="457"/>
                </a:cubicBezTo>
                <a:cubicBezTo>
                  <a:pt x="567" y="460"/>
                  <a:pt x="555" y="460"/>
                  <a:pt x="543" y="456"/>
                </a:cubicBezTo>
                <a:close/>
                <a:moveTo>
                  <a:pt x="396" y="574"/>
                </a:moveTo>
                <a:cubicBezTo>
                  <a:pt x="396" y="574"/>
                  <a:pt x="396" y="574"/>
                  <a:pt x="396" y="574"/>
                </a:cubicBezTo>
                <a:cubicBezTo>
                  <a:pt x="396" y="575"/>
                  <a:pt x="396" y="575"/>
                  <a:pt x="396" y="575"/>
                </a:cubicBezTo>
                <a:cubicBezTo>
                  <a:pt x="396" y="574"/>
                  <a:pt x="396" y="574"/>
                  <a:pt x="396" y="574"/>
                </a:cubicBezTo>
                <a:close/>
                <a:moveTo>
                  <a:pt x="386" y="534"/>
                </a:moveTo>
                <a:cubicBezTo>
                  <a:pt x="386" y="534"/>
                  <a:pt x="386" y="534"/>
                  <a:pt x="386" y="534"/>
                </a:cubicBezTo>
                <a:cubicBezTo>
                  <a:pt x="386" y="535"/>
                  <a:pt x="386" y="535"/>
                  <a:pt x="386" y="535"/>
                </a:cubicBezTo>
                <a:cubicBezTo>
                  <a:pt x="386" y="534"/>
                  <a:pt x="386" y="534"/>
                  <a:pt x="386" y="534"/>
                </a:cubicBezTo>
                <a:close/>
                <a:moveTo>
                  <a:pt x="266" y="440"/>
                </a:moveTo>
                <a:cubicBezTo>
                  <a:pt x="266" y="440"/>
                  <a:pt x="266" y="440"/>
                  <a:pt x="266" y="440"/>
                </a:cubicBezTo>
                <a:cubicBezTo>
                  <a:pt x="268" y="447"/>
                  <a:pt x="273" y="454"/>
                  <a:pt x="280" y="458"/>
                </a:cubicBezTo>
                <a:cubicBezTo>
                  <a:pt x="287" y="462"/>
                  <a:pt x="295" y="463"/>
                  <a:pt x="302" y="461"/>
                </a:cubicBezTo>
                <a:cubicBezTo>
                  <a:pt x="309" y="459"/>
                  <a:pt x="316" y="454"/>
                  <a:pt x="320" y="447"/>
                </a:cubicBezTo>
                <a:cubicBezTo>
                  <a:pt x="324" y="441"/>
                  <a:pt x="325" y="432"/>
                  <a:pt x="323" y="425"/>
                </a:cubicBezTo>
                <a:cubicBezTo>
                  <a:pt x="321" y="418"/>
                  <a:pt x="316" y="411"/>
                  <a:pt x="309" y="408"/>
                </a:cubicBezTo>
                <a:cubicBezTo>
                  <a:pt x="302" y="403"/>
                  <a:pt x="294" y="403"/>
                  <a:pt x="287" y="404"/>
                </a:cubicBezTo>
                <a:cubicBezTo>
                  <a:pt x="279" y="406"/>
                  <a:pt x="273" y="411"/>
                  <a:pt x="269" y="418"/>
                </a:cubicBezTo>
                <a:cubicBezTo>
                  <a:pt x="265" y="425"/>
                  <a:pt x="264" y="433"/>
                  <a:pt x="266" y="440"/>
                </a:cubicBezTo>
                <a:close/>
                <a:moveTo>
                  <a:pt x="107" y="600"/>
                </a:moveTo>
                <a:cubicBezTo>
                  <a:pt x="107" y="600"/>
                  <a:pt x="107" y="600"/>
                  <a:pt x="107" y="600"/>
                </a:cubicBezTo>
                <a:cubicBezTo>
                  <a:pt x="109" y="607"/>
                  <a:pt x="113" y="613"/>
                  <a:pt x="120" y="617"/>
                </a:cubicBezTo>
                <a:cubicBezTo>
                  <a:pt x="120" y="618"/>
                  <a:pt x="120" y="618"/>
                  <a:pt x="120" y="618"/>
                </a:cubicBezTo>
                <a:cubicBezTo>
                  <a:pt x="127" y="621"/>
                  <a:pt x="135" y="622"/>
                  <a:pt x="142" y="620"/>
                </a:cubicBezTo>
                <a:cubicBezTo>
                  <a:pt x="143" y="620"/>
                  <a:pt x="143" y="620"/>
                  <a:pt x="143" y="620"/>
                </a:cubicBezTo>
                <a:cubicBezTo>
                  <a:pt x="150" y="618"/>
                  <a:pt x="156" y="614"/>
                  <a:pt x="161" y="607"/>
                </a:cubicBezTo>
                <a:cubicBezTo>
                  <a:pt x="164" y="600"/>
                  <a:pt x="165" y="592"/>
                  <a:pt x="163" y="584"/>
                </a:cubicBezTo>
                <a:cubicBezTo>
                  <a:pt x="161" y="577"/>
                  <a:pt x="157" y="571"/>
                  <a:pt x="150" y="566"/>
                </a:cubicBezTo>
                <a:cubicBezTo>
                  <a:pt x="143" y="563"/>
                  <a:pt x="135" y="562"/>
                  <a:pt x="128" y="564"/>
                </a:cubicBezTo>
                <a:cubicBezTo>
                  <a:pt x="127" y="564"/>
                  <a:pt x="127" y="564"/>
                  <a:pt x="127" y="564"/>
                </a:cubicBezTo>
                <a:cubicBezTo>
                  <a:pt x="120" y="566"/>
                  <a:pt x="114" y="570"/>
                  <a:pt x="110" y="578"/>
                </a:cubicBezTo>
                <a:cubicBezTo>
                  <a:pt x="106" y="584"/>
                  <a:pt x="105" y="593"/>
                  <a:pt x="107" y="600"/>
                </a:cubicBezTo>
                <a:close/>
                <a:moveTo>
                  <a:pt x="535" y="405"/>
                </a:moveTo>
                <a:cubicBezTo>
                  <a:pt x="535" y="405"/>
                  <a:pt x="535" y="405"/>
                  <a:pt x="535" y="405"/>
                </a:cubicBezTo>
                <a:cubicBezTo>
                  <a:pt x="539" y="421"/>
                  <a:pt x="555" y="430"/>
                  <a:pt x="570" y="426"/>
                </a:cubicBezTo>
                <a:cubicBezTo>
                  <a:pt x="578" y="424"/>
                  <a:pt x="584" y="420"/>
                  <a:pt x="588" y="413"/>
                </a:cubicBezTo>
                <a:cubicBezTo>
                  <a:pt x="589" y="411"/>
                  <a:pt x="589" y="411"/>
                  <a:pt x="589" y="411"/>
                </a:cubicBezTo>
                <a:cubicBezTo>
                  <a:pt x="593" y="405"/>
                  <a:pt x="593" y="397"/>
                  <a:pt x="591" y="390"/>
                </a:cubicBezTo>
                <a:cubicBezTo>
                  <a:pt x="587" y="374"/>
                  <a:pt x="571" y="365"/>
                  <a:pt x="555" y="369"/>
                </a:cubicBezTo>
                <a:cubicBezTo>
                  <a:pt x="540" y="373"/>
                  <a:pt x="531" y="390"/>
                  <a:pt x="535" y="405"/>
                </a:cubicBezTo>
                <a:cubicBezTo>
                  <a:pt x="535" y="405"/>
                  <a:pt x="535" y="405"/>
                  <a:pt x="535" y="405"/>
                </a:cubicBezTo>
                <a:cubicBezTo>
                  <a:pt x="535" y="405"/>
                  <a:pt x="535" y="405"/>
                  <a:pt x="535" y="405"/>
                </a:cubicBezTo>
                <a:close/>
                <a:moveTo>
                  <a:pt x="644" y="288"/>
                </a:moveTo>
                <a:cubicBezTo>
                  <a:pt x="644" y="288"/>
                  <a:pt x="644" y="288"/>
                  <a:pt x="644" y="288"/>
                </a:cubicBezTo>
                <a:cubicBezTo>
                  <a:pt x="53" y="288"/>
                  <a:pt x="53" y="288"/>
                  <a:pt x="53" y="288"/>
                </a:cubicBezTo>
                <a:cubicBezTo>
                  <a:pt x="53" y="702"/>
                  <a:pt x="53" y="702"/>
                  <a:pt x="53" y="702"/>
                </a:cubicBezTo>
                <a:cubicBezTo>
                  <a:pt x="644" y="702"/>
                  <a:pt x="644" y="702"/>
                  <a:pt x="644" y="702"/>
                </a:cubicBezTo>
                <a:cubicBezTo>
                  <a:pt x="644" y="288"/>
                  <a:pt x="644" y="288"/>
                  <a:pt x="644" y="28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文本框 18"/>
          <p:cNvSpPr txBox="1"/>
          <p:nvPr/>
        </p:nvSpPr>
        <p:spPr>
          <a:xfrm>
            <a:off x="5577418" y="3905671"/>
            <a:ext cx="1037167" cy="307777"/>
          </a:xfrm>
          <a:prstGeom prst="rect">
            <a:avLst/>
          </a:prstGeom>
          <a:noFill/>
        </p:spPr>
        <p:txBody>
          <a:bodyPr wrap="square" rtlCol="0">
            <a:spAutoFit/>
          </a:bodyPr>
          <a:lstStyle/>
          <a:p>
            <a:pPr algn="ctr"/>
            <a:r>
              <a:rPr lang="zh-CN" altLang="en-US" sz="1400">
                <a:solidFill>
                  <a:schemeClr val="bg1"/>
                </a:solidFill>
                <a:cs typeface="+mn-ea"/>
                <a:sym typeface="+mn-lt"/>
              </a:rPr>
              <a:t>输入标题</a:t>
            </a:r>
            <a:endParaRPr lang="zh-CN" altLang="en-US" sz="1400" dirty="0">
              <a:solidFill>
                <a:schemeClr val="bg1"/>
              </a:solidFill>
              <a:cs typeface="+mn-ea"/>
              <a:sym typeface="+mn-lt"/>
            </a:endParaRPr>
          </a:p>
        </p:txBody>
      </p:sp>
      <p:sp>
        <p:nvSpPr>
          <p:cNvPr id="20" name="文本框 19"/>
          <p:cNvSpPr txBox="1"/>
          <p:nvPr/>
        </p:nvSpPr>
        <p:spPr>
          <a:xfrm>
            <a:off x="697333" y="2093802"/>
            <a:ext cx="3173773" cy="3646170"/>
          </a:xfrm>
          <a:prstGeom prst="rect">
            <a:avLst/>
          </a:prstGeom>
          <a:noFill/>
        </p:spPr>
        <p:txBody>
          <a:bodyPr wrap="square" rtlCol="0">
            <a:spAutoFit/>
          </a:bodyPr>
          <a:lstStyle/>
          <a:p>
            <a:pPr marL="171450" indent="-171450">
              <a:lnSpc>
                <a:spcPct val="150000"/>
              </a:lnSpc>
              <a:buFont typeface="Wingdings" panose="05000000000000000000" pitchFamily="2" charset="2"/>
              <a:buChar char="l"/>
            </a:pPr>
            <a:r>
              <a:rPr lang="zh-CN" altLang="en-US" sz="1400">
                <a:solidFill>
                  <a:schemeClr val="bg1">
                    <a:lumMod val="50000"/>
                  </a:schemeClr>
                </a:solidFill>
                <a:latin typeface="阿里巴巴普惠体 3.0 45 Light" panose="00020600040101010101" charset="-122"/>
                <a:ea typeface="阿里巴巴普惠体 3.0 45 Light" panose="00020600040101010101" charset="-122"/>
                <a:cs typeface="+mn-ea"/>
                <a:sym typeface="+mn-lt"/>
              </a:rPr>
              <a:t>点此输入内容或者复制您的内容在这里，通过复制您的文本后，在此框中选择粘贴，并选择只保留文字；</a:t>
            </a:r>
            <a:endParaRPr lang="en-US" altLang="zh-CN" sz="1400">
              <a:solidFill>
                <a:schemeClr val="bg1">
                  <a:lumMod val="50000"/>
                </a:schemeClr>
              </a:solidFill>
              <a:latin typeface="阿里巴巴普惠体 3.0 45 Light" panose="00020600040101010101" charset="-122"/>
              <a:ea typeface="阿里巴巴普惠体 3.0 45 Light" panose="00020600040101010101" charset="-122"/>
              <a:cs typeface="+mn-ea"/>
              <a:sym typeface="+mn-lt"/>
            </a:endParaRPr>
          </a:p>
          <a:p>
            <a:pPr>
              <a:lnSpc>
                <a:spcPct val="150000"/>
              </a:lnSpc>
            </a:pPr>
            <a:endParaRPr lang="en-US" altLang="zh-CN" sz="1400">
              <a:solidFill>
                <a:schemeClr val="bg1">
                  <a:lumMod val="50000"/>
                </a:schemeClr>
              </a:solidFill>
              <a:latin typeface="阿里巴巴普惠体 3.0 45 Light" panose="00020600040101010101" charset="-122"/>
              <a:ea typeface="阿里巴巴普惠体 3.0 45 Light" panose="00020600040101010101" charset="-122"/>
              <a:cs typeface="+mn-ea"/>
              <a:sym typeface="+mn-lt"/>
            </a:endParaRPr>
          </a:p>
          <a:p>
            <a:pPr marL="171450" indent="-171450">
              <a:lnSpc>
                <a:spcPct val="150000"/>
              </a:lnSpc>
              <a:buFont typeface="Wingdings" panose="05000000000000000000" pitchFamily="2" charset="2"/>
              <a:buChar char="l"/>
            </a:pPr>
            <a:r>
              <a:rPr lang="zh-CN" altLang="en-US" sz="1400">
                <a:solidFill>
                  <a:schemeClr val="bg1">
                    <a:lumMod val="50000"/>
                  </a:schemeClr>
                </a:solidFill>
                <a:latin typeface="阿里巴巴普惠体 3.0 45 Light" panose="00020600040101010101" charset="-122"/>
                <a:ea typeface="阿里巴巴普惠体 3.0 45 Light" panose="00020600040101010101" charset="-122"/>
                <a:cs typeface="+mn-ea"/>
                <a:sym typeface="+mn-lt"/>
              </a:rPr>
              <a:t>点此输入内容或者复制您的内容在这里，通过复制您的文本后，在此框中选择粘贴，并选择只保留文字；</a:t>
            </a:r>
            <a:endParaRPr lang="en-US" altLang="zh-CN" sz="1400">
              <a:solidFill>
                <a:schemeClr val="bg1">
                  <a:lumMod val="50000"/>
                </a:schemeClr>
              </a:solidFill>
              <a:latin typeface="阿里巴巴普惠体 3.0 45 Light" panose="00020600040101010101" charset="-122"/>
              <a:ea typeface="阿里巴巴普惠体 3.0 45 Light" panose="00020600040101010101" charset="-122"/>
              <a:cs typeface="+mn-ea"/>
              <a:sym typeface="+mn-lt"/>
            </a:endParaRPr>
          </a:p>
          <a:p>
            <a:pPr>
              <a:lnSpc>
                <a:spcPct val="150000"/>
              </a:lnSpc>
            </a:pPr>
            <a:endParaRPr lang="en-US" altLang="zh-CN" sz="1400">
              <a:solidFill>
                <a:schemeClr val="bg1">
                  <a:lumMod val="50000"/>
                </a:schemeClr>
              </a:solidFill>
              <a:latin typeface="阿里巴巴普惠体 3.0 45 Light" panose="00020600040101010101" charset="-122"/>
              <a:ea typeface="阿里巴巴普惠体 3.0 45 Light" panose="00020600040101010101" charset="-122"/>
              <a:cs typeface="+mn-ea"/>
              <a:sym typeface="+mn-lt"/>
            </a:endParaRPr>
          </a:p>
          <a:p>
            <a:pPr marL="171450" indent="-171450">
              <a:lnSpc>
                <a:spcPct val="150000"/>
              </a:lnSpc>
              <a:buFont typeface="Wingdings" panose="05000000000000000000" pitchFamily="2" charset="2"/>
              <a:buChar char="l"/>
            </a:pPr>
            <a:r>
              <a:rPr lang="zh-CN" altLang="en-US" sz="1400">
                <a:solidFill>
                  <a:schemeClr val="bg1">
                    <a:lumMod val="50000"/>
                  </a:schemeClr>
                </a:solidFill>
                <a:latin typeface="阿里巴巴普惠体 3.0 45 Light" panose="00020600040101010101" charset="-122"/>
                <a:ea typeface="阿里巴巴普惠体 3.0 45 Light" panose="00020600040101010101" charset="-122"/>
                <a:cs typeface="+mn-ea"/>
                <a:sym typeface="+mn-lt"/>
              </a:rPr>
              <a:t>点此输入内容或者复制您的内容在这里，通过复制您的文本后，在此框中选择粘贴，并选择只保留文字；</a:t>
            </a:r>
            <a:endParaRPr lang="en-US" altLang="zh-CN" sz="1400">
              <a:solidFill>
                <a:schemeClr val="bg1">
                  <a:lumMod val="50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21" name="文本框 20"/>
          <p:cNvSpPr txBox="1"/>
          <p:nvPr/>
        </p:nvSpPr>
        <p:spPr>
          <a:xfrm>
            <a:off x="697189" y="1630018"/>
            <a:ext cx="2756535" cy="39878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输入标题内容</a:t>
            </a:r>
            <a:endParaRPr lang="zh-CN" altLang="en-US" sz="2000" b="1" dirty="0">
              <a:solidFill>
                <a:schemeClr val="tx1">
                  <a:lumMod val="75000"/>
                  <a:lumOff val="25000"/>
                </a:schemeClr>
              </a:solidFill>
              <a:cs typeface="+mn-ea"/>
              <a:sym typeface="+mn-lt"/>
            </a:endParaRPr>
          </a:p>
        </p:txBody>
      </p:sp>
      <p:grpSp>
        <p:nvGrpSpPr>
          <p:cNvPr id="22" name="组合 21"/>
          <p:cNvGrpSpPr/>
          <p:nvPr/>
        </p:nvGrpSpPr>
        <p:grpSpPr>
          <a:xfrm>
            <a:off x="8177775" y="2155204"/>
            <a:ext cx="3172460" cy="1457345"/>
            <a:chOff x="7523107" y="3243957"/>
            <a:chExt cx="2739503" cy="1258294"/>
          </a:xfrm>
        </p:grpSpPr>
        <p:sp>
          <p:nvSpPr>
            <p:cNvPr id="23" name="矩形 22"/>
            <p:cNvSpPr/>
            <p:nvPr/>
          </p:nvSpPr>
          <p:spPr>
            <a:xfrm>
              <a:off x="7523108" y="3243957"/>
              <a:ext cx="2241974" cy="39749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cs typeface="+mn-ea"/>
                  <a:sym typeface="+mn-lt"/>
                </a:rPr>
                <a:t>标题添加</a:t>
              </a:r>
              <a:endParaRPr lang="zh-CN" altLang="en-US" sz="2000" b="1" dirty="0">
                <a:solidFill>
                  <a:schemeClr val="tx1">
                    <a:lumMod val="75000"/>
                    <a:lumOff val="25000"/>
                  </a:schemeClr>
                </a:solidFill>
                <a:cs typeface="+mn-ea"/>
                <a:sym typeface="+mn-lt"/>
              </a:endParaRPr>
            </a:p>
          </p:txBody>
        </p:sp>
        <p:sp>
          <p:nvSpPr>
            <p:cNvPr id="24" name="文本框 23"/>
            <p:cNvSpPr txBox="1"/>
            <p:nvPr/>
          </p:nvSpPr>
          <p:spPr>
            <a:xfrm>
              <a:off x="7523107" y="3586642"/>
              <a:ext cx="2739503" cy="915609"/>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dirty="0">
                  <a:solidFill>
                    <a:schemeClr val="bg1">
                      <a:lumMod val="50000"/>
                    </a:schemeClr>
                  </a:solidFill>
                  <a:cs typeface="+mn-ea"/>
                  <a:sym typeface="+mn-lt"/>
                </a:rPr>
                <a:t>点此输入内容或者复制您的内容在这里，通过复制您的文本后，在此框中选择粘贴，并选择只保留文字；</a:t>
              </a:r>
              <a:endParaRPr lang="en-US" altLang="zh-CN" sz="1400" dirty="0">
                <a:solidFill>
                  <a:schemeClr val="bg1">
                    <a:lumMod val="50000"/>
                  </a:schemeClr>
                </a:solidFill>
                <a:cs typeface="+mn-ea"/>
                <a:sym typeface="+mn-lt"/>
              </a:endParaRPr>
            </a:p>
          </p:txBody>
        </p:sp>
      </p:grpSp>
      <p:pic>
        <p:nvPicPr>
          <p:cNvPr id="25" name="图片 24" descr="C:/Users/Administrator/Desktop/10.14背景图/城市图1.jpg城市图1"/>
          <p:cNvPicPr>
            <a:picLocks noChangeAspect="1"/>
          </p:cNvPicPr>
          <p:nvPr/>
        </p:nvPicPr>
        <p:blipFill rotWithShape="1">
          <a:blip r:embed="rId2"/>
          <a:srcRect l="2607" r="2607"/>
          <a:stretch>
            <a:fillRect/>
          </a:stretch>
        </p:blipFill>
        <p:spPr>
          <a:xfrm>
            <a:off x="8284551" y="3787856"/>
            <a:ext cx="3065683" cy="1818860"/>
          </a:xfrm>
          <a:prstGeom prst="rect">
            <a:avLst/>
          </a:prstGeom>
        </p:spPr>
      </p:pic>
      <p:sp>
        <p:nvSpPr>
          <p:cNvPr id="77" name="燕尾形 76"/>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8" name="燕尾形 77"/>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79" name="燕尾形 78"/>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80" name="文本框 79"/>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81" name="文本框 80"/>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anim calcmode="lin" valueType="num">
                                      <p:cBhvr>
                                        <p:cTn id="3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0"/>
                                        </p:tgtEl>
                                      </p:cBhvr>
                                    </p:animEffect>
                                  </p:childTnLst>
                                </p:cTn>
                              </p:par>
                              <p:par>
                                <p:cTn id="42" presetID="4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1"/>
                                        </p:tgtEl>
                                        <p:attrNameLst>
                                          <p:attrName>ppt_y</p:attrName>
                                        </p:attrNameLst>
                                      </p:cBhvr>
                                      <p:tavLst>
                                        <p:tav tm="0">
                                          <p:val>
                                            <p:strVal val="#ppt_y"/>
                                          </p:val>
                                        </p:tav>
                                        <p:tav tm="100000">
                                          <p:val>
                                            <p:strVal val="#ppt_y"/>
                                          </p:val>
                                        </p:tav>
                                      </p:tavLst>
                                    </p:anim>
                                    <p:anim calcmode="lin" valueType="num">
                                      <p:cBhvr>
                                        <p:cTn id="4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bldLvl="0" animBg="1"/>
      <p:bldP spid="16" grpId="0" bldLvl="0" animBg="1"/>
      <p:bldP spid="18" grpId="0" bldLvl="0"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C:/Users/Administrator/Desktop/10.14背景图/30.jpg30"/>
          <p:cNvPicPr>
            <a:picLocks noChangeAspect="1"/>
          </p:cNvPicPr>
          <p:nvPr/>
        </p:nvPicPr>
        <p:blipFill>
          <a:blip r:embed="rId1">
            <a:alphaModFix amt="42000"/>
          </a:blip>
          <a:srcRect/>
          <a:stretch>
            <a:fillRect/>
          </a:stretch>
        </p:blipFill>
        <p:spPr>
          <a:xfrm>
            <a:off x="-3" y="-2"/>
            <a:ext cx="12192003" cy="6858002"/>
          </a:xfrm>
          <a:prstGeom prst="rect">
            <a:avLst/>
          </a:prstGeom>
        </p:spPr>
      </p:pic>
      <p:sp>
        <p:nvSpPr>
          <p:cNvPr id="11" name="副标题 2"/>
          <p:cNvSpPr txBox="1"/>
          <p:nvPr/>
        </p:nvSpPr>
        <p:spPr>
          <a:xfrm>
            <a:off x="1344700" y="409336"/>
            <a:ext cx="915337" cy="340382"/>
          </a:xfrm>
          <a:prstGeom prst="rect">
            <a:avLst/>
          </a:prstGeom>
        </p:spPr>
        <p:txBody>
          <a:bodyPr vert="horz" lIns="91440" tIns="45720" rIns="91440" bIns="45720" rtlCol="0">
            <a:normAutofit fontScale="5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LOGO</a:t>
            </a:r>
            <a:endParaRPr lang="zh-CN" altLang="en-US"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7" name="圆角矩形 6"/>
          <p:cNvSpPr/>
          <p:nvPr/>
        </p:nvSpPr>
        <p:spPr>
          <a:xfrm>
            <a:off x="478972" y="849086"/>
            <a:ext cx="11234056" cy="5473336"/>
          </a:xfrm>
          <a:prstGeom prst="roundRect">
            <a:avLst>
              <a:gd name="adj" fmla="val 2184"/>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custDataLst>
              <p:tags r:id="rId2"/>
            </p:custDataLst>
          </p:nvPr>
        </p:nvSpPr>
        <p:spPr>
          <a:xfrm>
            <a:off x="6318231" y="1644016"/>
            <a:ext cx="556181" cy="5561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bg1"/>
                </a:solidFill>
                <a:cs typeface="+mn-ea"/>
                <a:sym typeface="+mn-lt"/>
              </a:rPr>
              <a:t>01</a:t>
            </a:r>
            <a:endParaRPr lang="zh-CN" altLang="en-US" b="1" dirty="0">
              <a:solidFill>
                <a:schemeClr val="bg1"/>
              </a:solidFill>
              <a:cs typeface="+mn-ea"/>
              <a:sym typeface="+mn-lt"/>
            </a:endParaRPr>
          </a:p>
        </p:txBody>
      </p:sp>
      <p:sp>
        <p:nvSpPr>
          <p:cNvPr id="15" name="椭圆 14"/>
          <p:cNvSpPr/>
          <p:nvPr>
            <p:custDataLst>
              <p:tags r:id="rId3"/>
            </p:custDataLst>
          </p:nvPr>
        </p:nvSpPr>
        <p:spPr>
          <a:xfrm>
            <a:off x="6318231" y="2772611"/>
            <a:ext cx="556181" cy="5561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rgbClr val="FFFFFF"/>
                </a:solidFill>
                <a:cs typeface="+mn-ea"/>
                <a:sym typeface="+mn-lt"/>
              </a:rPr>
              <a:t>02</a:t>
            </a:r>
            <a:endParaRPr lang="zh-CN" altLang="en-US" b="1" dirty="0">
              <a:solidFill>
                <a:srgbClr val="FFFFFF"/>
              </a:solidFill>
              <a:cs typeface="+mn-ea"/>
              <a:sym typeface="+mn-lt"/>
            </a:endParaRPr>
          </a:p>
        </p:txBody>
      </p:sp>
      <p:sp>
        <p:nvSpPr>
          <p:cNvPr id="16" name="椭圆 15"/>
          <p:cNvSpPr/>
          <p:nvPr>
            <p:custDataLst>
              <p:tags r:id="rId4"/>
            </p:custDataLst>
          </p:nvPr>
        </p:nvSpPr>
        <p:spPr>
          <a:xfrm>
            <a:off x="6318231" y="3901206"/>
            <a:ext cx="556181" cy="5561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bg1"/>
                </a:solidFill>
                <a:cs typeface="+mn-ea"/>
                <a:sym typeface="+mn-lt"/>
              </a:rPr>
              <a:t>03</a:t>
            </a:r>
            <a:endParaRPr lang="zh-CN" altLang="en-US" b="1" dirty="0">
              <a:solidFill>
                <a:schemeClr val="bg1"/>
              </a:solidFill>
              <a:cs typeface="+mn-ea"/>
              <a:sym typeface="+mn-lt"/>
            </a:endParaRPr>
          </a:p>
        </p:txBody>
      </p:sp>
      <p:sp>
        <p:nvSpPr>
          <p:cNvPr id="17" name="椭圆 16"/>
          <p:cNvSpPr/>
          <p:nvPr>
            <p:custDataLst>
              <p:tags r:id="rId5"/>
            </p:custDataLst>
          </p:nvPr>
        </p:nvSpPr>
        <p:spPr>
          <a:xfrm>
            <a:off x="6318231" y="5029802"/>
            <a:ext cx="556181" cy="5561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bg1"/>
                </a:solidFill>
                <a:cs typeface="+mn-ea"/>
                <a:sym typeface="+mn-lt"/>
              </a:rPr>
              <a:t>04</a:t>
            </a:r>
            <a:endParaRPr lang="zh-CN" altLang="en-US" b="1" dirty="0">
              <a:solidFill>
                <a:schemeClr val="bg1"/>
              </a:solidFill>
              <a:cs typeface="+mn-ea"/>
              <a:sym typeface="+mn-lt"/>
            </a:endParaRPr>
          </a:p>
        </p:txBody>
      </p:sp>
      <p:sp>
        <p:nvSpPr>
          <p:cNvPr id="21" name="文本框 20"/>
          <p:cNvSpPr txBox="1"/>
          <p:nvPr>
            <p:custDataLst>
              <p:tags r:id="rId6"/>
            </p:custDataLst>
          </p:nvPr>
        </p:nvSpPr>
        <p:spPr>
          <a:xfrm>
            <a:off x="6981776" y="1540481"/>
            <a:ext cx="2568331" cy="460375"/>
          </a:xfrm>
          <a:prstGeom prst="rect">
            <a:avLst/>
          </a:prstGeom>
          <a:noFill/>
        </p:spPr>
        <p:txBody>
          <a:bodyPr wrap="square" rtlCol="0">
            <a:spAutoFit/>
          </a:bodyPr>
          <a:lstStyle/>
          <a:p>
            <a:r>
              <a:rPr lang="zh-CN" altLang="en-US" sz="2400" b="1" dirty="0">
                <a:solidFill>
                  <a:srgbClr val="404040"/>
                </a:solidFill>
                <a:cs typeface="+mn-ea"/>
                <a:sym typeface="+mn-lt"/>
              </a:rPr>
              <a:t>请输入你的标题</a:t>
            </a:r>
            <a:endParaRPr lang="zh-CN" altLang="en-US" sz="2400" b="1" dirty="0">
              <a:solidFill>
                <a:srgbClr val="404040"/>
              </a:solidFill>
              <a:cs typeface="+mn-ea"/>
              <a:sym typeface="+mn-lt"/>
            </a:endParaRPr>
          </a:p>
        </p:txBody>
      </p:sp>
      <p:sp>
        <p:nvSpPr>
          <p:cNvPr id="22" name="文本框 21"/>
          <p:cNvSpPr txBox="1"/>
          <p:nvPr>
            <p:custDataLst>
              <p:tags r:id="rId7"/>
            </p:custDataLst>
          </p:nvPr>
        </p:nvSpPr>
        <p:spPr>
          <a:xfrm>
            <a:off x="6981776" y="1956680"/>
            <a:ext cx="2678938" cy="400110"/>
          </a:xfrm>
          <a:prstGeom prst="rect">
            <a:avLst/>
          </a:prstGeom>
          <a:noFill/>
        </p:spPr>
        <p:txBody>
          <a:bodyPr wrap="none" rtlCol="0">
            <a:spAutoFit/>
          </a:bodyPr>
          <a:lstStyle/>
          <a:p>
            <a:r>
              <a:rPr kumimoji="0" lang="en-US" altLang="zh-CN" sz="1000" b="0" i="0" u="none" strike="noStrike" kern="1200" cap="none" spc="0" normalizeH="0" baseline="0" noProof="0" dirty="0">
                <a:ln>
                  <a:noFill/>
                </a:ln>
                <a:solidFill>
                  <a:schemeClr val="bg1">
                    <a:lumMod val="50000"/>
                  </a:schemeClr>
                </a:solidFill>
                <a:effectLst/>
                <a:uLnTx/>
                <a:uFillTx/>
                <a:cs typeface="+mn-ea"/>
                <a:sym typeface="+mn-lt"/>
              </a:rPr>
              <a:t>Theme color makes PPT more convenient</a:t>
            </a:r>
            <a:endParaRPr kumimoji="0" lang="en-US" altLang="zh-CN" sz="1000" b="0" i="0" u="none" strike="noStrike" kern="1200" cap="none" spc="0" normalizeH="0" baseline="0" noProof="0" dirty="0">
              <a:ln>
                <a:noFill/>
              </a:ln>
              <a:solidFill>
                <a:schemeClr val="bg1">
                  <a:lumMod val="50000"/>
                </a:schemeClr>
              </a:solidFill>
              <a:effectLst/>
              <a:uLnTx/>
              <a:uFillTx/>
              <a:cs typeface="+mn-ea"/>
              <a:sym typeface="+mn-lt"/>
            </a:endParaRPr>
          </a:p>
          <a:p>
            <a:r>
              <a:rPr kumimoji="0" lang="en-US" altLang="zh-CN" sz="1000" b="0" i="0" u="none" strike="noStrike" kern="1200" cap="none" spc="0" normalizeH="0" baseline="0" noProof="0" dirty="0">
                <a:ln>
                  <a:noFill/>
                </a:ln>
                <a:solidFill>
                  <a:schemeClr val="bg1">
                    <a:lumMod val="50000"/>
                  </a:schemeClr>
                </a:solidFill>
                <a:effectLst/>
                <a:uLnTx/>
                <a:uFillTx/>
                <a:cs typeface="+mn-ea"/>
                <a:sym typeface="+mn-lt"/>
              </a:rPr>
              <a:t>to change.</a:t>
            </a:r>
            <a:endParaRPr kumimoji="0" lang="en-US" altLang="zh-CN" sz="10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23" name="文本框 22"/>
          <p:cNvSpPr txBox="1"/>
          <p:nvPr>
            <p:custDataLst>
              <p:tags r:id="rId8"/>
            </p:custDataLst>
          </p:nvPr>
        </p:nvSpPr>
        <p:spPr>
          <a:xfrm>
            <a:off x="6981776" y="2675270"/>
            <a:ext cx="2568331" cy="460375"/>
          </a:xfrm>
          <a:prstGeom prst="rect">
            <a:avLst/>
          </a:prstGeom>
          <a:noFill/>
        </p:spPr>
        <p:txBody>
          <a:bodyPr wrap="square" rtlCol="0">
            <a:spAutoFit/>
          </a:bodyPr>
          <a:lstStyle/>
          <a:p>
            <a:r>
              <a:rPr lang="zh-CN" altLang="en-US" sz="2400" b="1" dirty="0">
                <a:solidFill>
                  <a:srgbClr val="404040"/>
                </a:solidFill>
                <a:cs typeface="+mn-ea"/>
                <a:sym typeface="+mn-lt"/>
              </a:rPr>
              <a:t>请输入你的标题</a:t>
            </a:r>
            <a:endParaRPr lang="zh-CN" altLang="en-US" sz="2400" b="1" dirty="0">
              <a:solidFill>
                <a:srgbClr val="404040"/>
              </a:solidFill>
              <a:cs typeface="+mn-ea"/>
              <a:sym typeface="+mn-lt"/>
            </a:endParaRPr>
          </a:p>
        </p:txBody>
      </p:sp>
      <p:sp>
        <p:nvSpPr>
          <p:cNvPr id="24" name="文本框 23"/>
          <p:cNvSpPr txBox="1"/>
          <p:nvPr>
            <p:custDataLst>
              <p:tags r:id="rId9"/>
            </p:custDataLst>
          </p:nvPr>
        </p:nvSpPr>
        <p:spPr>
          <a:xfrm>
            <a:off x="6981776" y="3092125"/>
            <a:ext cx="2678938" cy="400110"/>
          </a:xfrm>
          <a:prstGeom prst="rect">
            <a:avLst/>
          </a:prstGeom>
          <a:noFill/>
        </p:spPr>
        <p:txBody>
          <a:bodyPr wrap="none" rtlCol="0">
            <a:spAutoFit/>
          </a:bodyPr>
          <a:lstStyle/>
          <a:p>
            <a:r>
              <a:rPr lang="en-US" altLang="zh-CN" sz="1000" dirty="0">
                <a:solidFill>
                  <a:schemeClr val="bg1">
                    <a:lumMod val="50000"/>
                  </a:schemeClr>
                </a:solidFill>
                <a:cs typeface="+mn-ea"/>
                <a:sym typeface="+mn-lt"/>
              </a:rPr>
              <a:t>Theme color makes PPT more convenient</a:t>
            </a:r>
            <a:endParaRPr lang="en-US" altLang="zh-CN" sz="1000" dirty="0">
              <a:solidFill>
                <a:schemeClr val="bg1">
                  <a:lumMod val="50000"/>
                </a:schemeClr>
              </a:solidFill>
              <a:cs typeface="+mn-ea"/>
              <a:sym typeface="+mn-lt"/>
            </a:endParaRPr>
          </a:p>
          <a:p>
            <a:r>
              <a:rPr lang="en-US" altLang="zh-CN" sz="1000" dirty="0">
                <a:solidFill>
                  <a:schemeClr val="bg1">
                    <a:lumMod val="50000"/>
                  </a:schemeClr>
                </a:solidFill>
                <a:cs typeface="+mn-ea"/>
                <a:sym typeface="+mn-lt"/>
              </a:rPr>
              <a:t>to change.</a:t>
            </a:r>
            <a:endParaRPr lang="en-US" altLang="zh-CN" sz="1000" dirty="0">
              <a:solidFill>
                <a:schemeClr val="bg1">
                  <a:lumMod val="50000"/>
                </a:schemeClr>
              </a:solidFill>
              <a:cs typeface="+mn-ea"/>
              <a:sym typeface="+mn-lt"/>
            </a:endParaRPr>
          </a:p>
        </p:txBody>
      </p:sp>
      <p:sp>
        <p:nvSpPr>
          <p:cNvPr id="25" name="文本框 24"/>
          <p:cNvSpPr txBox="1"/>
          <p:nvPr>
            <p:custDataLst>
              <p:tags r:id="rId10"/>
            </p:custDataLst>
          </p:nvPr>
        </p:nvSpPr>
        <p:spPr>
          <a:xfrm>
            <a:off x="6981776" y="3810059"/>
            <a:ext cx="2568331" cy="460375"/>
          </a:xfrm>
          <a:prstGeom prst="rect">
            <a:avLst/>
          </a:prstGeom>
          <a:noFill/>
        </p:spPr>
        <p:txBody>
          <a:bodyPr wrap="square" rtlCol="0">
            <a:spAutoFit/>
          </a:bodyPr>
          <a:lstStyle/>
          <a:p>
            <a:r>
              <a:rPr lang="zh-CN" altLang="en-US" sz="2400" b="1" dirty="0">
                <a:solidFill>
                  <a:srgbClr val="404040"/>
                </a:solidFill>
                <a:cs typeface="+mn-ea"/>
                <a:sym typeface="+mn-lt"/>
              </a:rPr>
              <a:t>请输入你的标题</a:t>
            </a:r>
            <a:endParaRPr lang="zh-CN" altLang="en-US" sz="2400" b="1" dirty="0">
              <a:solidFill>
                <a:srgbClr val="404040"/>
              </a:solidFill>
              <a:cs typeface="+mn-ea"/>
              <a:sym typeface="+mn-lt"/>
            </a:endParaRPr>
          </a:p>
        </p:txBody>
      </p:sp>
      <p:sp>
        <p:nvSpPr>
          <p:cNvPr id="26" name="文本框 25"/>
          <p:cNvSpPr txBox="1"/>
          <p:nvPr>
            <p:custDataLst>
              <p:tags r:id="rId11"/>
            </p:custDataLst>
          </p:nvPr>
        </p:nvSpPr>
        <p:spPr>
          <a:xfrm>
            <a:off x="6981776" y="4227570"/>
            <a:ext cx="2678938" cy="400110"/>
          </a:xfrm>
          <a:prstGeom prst="rect">
            <a:avLst/>
          </a:prstGeom>
          <a:noFill/>
        </p:spPr>
        <p:txBody>
          <a:bodyPr wrap="none" rtlCol="0">
            <a:spAutoFit/>
          </a:bodyPr>
          <a:lstStyle/>
          <a:p>
            <a:r>
              <a:rPr lang="en-US" altLang="zh-CN" sz="1000" dirty="0">
                <a:solidFill>
                  <a:schemeClr val="bg1">
                    <a:lumMod val="50000"/>
                  </a:schemeClr>
                </a:solidFill>
                <a:cs typeface="+mn-ea"/>
                <a:sym typeface="+mn-lt"/>
              </a:rPr>
              <a:t>Theme color makes PPT more convenient</a:t>
            </a:r>
            <a:endParaRPr lang="en-US" altLang="zh-CN" sz="1000" dirty="0">
              <a:solidFill>
                <a:schemeClr val="bg1">
                  <a:lumMod val="50000"/>
                </a:schemeClr>
              </a:solidFill>
              <a:cs typeface="+mn-ea"/>
              <a:sym typeface="+mn-lt"/>
            </a:endParaRPr>
          </a:p>
          <a:p>
            <a:r>
              <a:rPr lang="en-US" altLang="zh-CN" sz="1000" dirty="0">
                <a:solidFill>
                  <a:schemeClr val="bg1">
                    <a:lumMod val="50000"/>
                  </a:schemeClr>
                </a:solidFill>
                <a:cs typeface="+mn-ea"/>
                <a:sym typeface="+mn-lt"/>
              </a:rPr>
              <a:t>to change.</a:t>
            </a:r>
            <a:endParaRPr lang="en-US" altLang="zh-CN" sz="1000" dirty="0">
              <a:solidFill>
                <a:schemeClr val="bg1">
                  <a:lumMod val="50000"/>
                </a:schemeClr>
              </a:solidFill>
              <a:cs typeface="+mn-ea"/>
              <a:sym typeface="+mn-lt"/>
            </a:endParaRPr>
          </a:p>
        </p:txBody>
      </p:sp>
      <p:sp>
        <p:nvSpPr>
          <p:cNvPr id="27" name="文本框 26"/>
          <p:cNvSpPr txBox="1"/>
          <p:nvPr>
            <p:custDataLst>
              <p:tags r:id="rId12"/>
            </p:custDataLst>
          </p:nvPr>
        </p:nvSpPr>
        <p:spPr>
          <a:xfrm>
            <a:off x="6981776" y="4944849"/>
            <a:ext cx="2568331" cy="460375"/>
          </a:xfrm>
          <a:prstGeom prst="rect">
            <a:avLst/>
          </a:prstGeom>
          <a:noFill/>
        </p:spPr>
        <p:txBody>
          <a:bodyPr wrap="square" rtlCol="0">
            <a:spAutoFit/>
          </a:bodyPr>
          <a:lstStyle/>
          <a:p>
            <a:r>
              <a:rPr lang="zh-CN" altLang="en-US" sz="2400" b="1" dirty="0">
                <a:solidFill>
                  <a:srgbClr val="404040"/>
                </a:solidFill>
                <a:cs typeface="+mn-ea"/>
                <a:sym typeface="+mn-lt"/>
              </a:rPr>
              <a:t>请输入你的标题</a:t>
            </a:r>
            <a:endParaRPr lang="zh-CN" altLang="en-US" sz="2400" b="1" dirty="0">
              <a:solidFill>
                <a:srgbClr val="404040"/>
              </a:solidFill>
              <a:cs typeface="+mn-ea"/>
              <a:sym typeface="+mn-lt"/>
            </a:endParaRPr>
          </a:p>
        </p:txBody>
      </p:sp>
      <p:sp>
        <p:nvSpPr>
          <p:cNvPr id="28" name="文本框 27"/>
          <p:cNvSpPr txBox="1"/>
          <p:nvPr>
            <p:custDataLst>
              <p:tags r:id="rId13"/>
            </p:custDataLst>
          </p:nvPr>
        </p:nvSpPr>
        <p:spPr>
          <a:xfrm>
            <a:off x="6981776" y="5363014"/>
            <a:ext cx="2678938" cy="400110"/>
          </a:xfrm>
          <a:prstGeom prst="rect">
            <a:avLst/>
          </a:prstGeom>
          <a:noFill/>
        </p:spPr>
        <p:txBody>
          <a:bodyPr wrap="none" rtlCol="0">
            <a:spAutoFit/>
          </a:bodyPr>
          <a:lstStyle/>
          <a:p>
            <a:r>
              <a:rPr lang="en-US" altLang="zh-CN" sz="1000" dirty="0">
                <a:solidFill>
                  <a:schemeClr val="bg1">
                    <a:lumMod val="50000"/>
                  </a:schemeClr>
                </a:solidFill>
                <a:cs typeface="+mn-ea"/>
                <a:sym typeface="+mn-lt"/>
              </a:rPr>
              <a:t>Theme color makes PPT more convenient</a:t>
            </a:r>
            <a:endParaRPr lang="en-US" altLang="zh-CN" sz="1000" dirty="0">
              <a:solidFill>
                <a:schemeClr val="bg1">
                  <a:lumMod val="50000"/>
                </a:schemeClr>
              </a:solidFill>
              <a:cs typeface="+mn-ea"/>
              <a:sym typeface="+mn-lt"/>
            </a:endParaRPr>
          </a:p>
          <a:p>
            <a:r>
              <a:rPr lang="en-US" altLang="zh-CN" sz="1000" dirty="0">
                <a:solidFill>
                  <a:schemeClr val="bg1">
                    <a:lumMod val="50000"/>
                  </a:schemeClr>
                </a:solidFill>
                <a:cs typeface="+mn-ea"/>
                <a:sym typeface="+mn-lt"/>
              </a:rPr>
              <a:t>to change.</a:t>
            </a:r>
            <a:endParaRPr lang="en-US" altLang="zh-CN" sz="1000" dirty="0">
              <a:solidFill>
                <a:schemeClr val="bg1">
                  <a:lumMod val="50000"/>
                </a:schemeClr>
              </a:solidFill>
              <a:cs typeface="+mn-ea"/>
              <a:sym typeface="+mn-lt"/>
            </a:endParaRPr>
          </a:p>
        </p:txBody>
      </p:sp>
      <p:sp>
        <p:nvSpPr>
          <p:cNvPr id="29" name="TextBox 3"/>
          <p:cNvSpPr txBox="1"/>
          <p:nvPr/>
        </p:nvSpPr>
        <p:spPr>
          <a:xfrm>
            <a:off x="1" y="0"/>
            <a:ext cx="540060" cy="123111"/>
          </a:xfrm>
          <a:prstGeom prst="rect">
            <a:avLst/>
          </a:prstGeom>
          <a:noFill/>
        </p:spPr>
        <p:txBody>
          <a:bodyPr wrap="square" rtlCol="0">
            <a:spAutoFit/>
          </a:bodyPr>
          <a:lstStyle/>
          <a:p>
            <a:pPr>
              <a:lnSpc>
                <a:spcPct val="200000"/>
              </a:lnSpc>
            </a:pPr>
            <a:r>
              <a:rPr lang="en-US" altLang="zh-CN" sz="100" dirty="0">
                <a:noFill/>
                <a:latin typeface="微软雅黑" panose="020B0503020204020204" charset="-122"/>
                <a:ea typeface="微软雅黑" panose="020B0503020204020204" charset="-122"/>
              </a:rPr>
              <a:t>PPT</a:t>
            </a:r>
            <a:r>
              <a:rPr lang="zh-CN" altLang="en-US" sz="100" dirty="0">
                <a:noFill/>
                <a:latin typeface="微软雅黑" panose="020B0503020204020204" charset="-122"/>
                <a:ea typeface="微软雅黑" panose="020B0503020204020204" charset="-122"/>
              </a:rPr>
              <a:t>模板 </a:t>
            </a:r>
            <a:r>
              <a:rPr lang="en-US" altLang="zh-CN" sz="100" dirty="0">
                <a:noFill/>
                <a:latin typeface="微软雅黑" panose="020B0503020204020204" charset="-122"/>
                <a:ea typeface="微软雅黑" panose="020B0503020204020204" charset="-122"/>
              </a:rPr>
              <a:t>http://www.1ppt.com/moban/</a:t>
            </a:r>
            <a:r>
              <a:rPr lang="zh-CN" altLang="en-US" sz="100" dirty="0">
                <a:noFill/>
                <a:latin typeface="微软雅黑" panose="020B0503020204020204" charset="-122"/>
                <a:ea typeface="微软雅黑" panose="020B0503020204020204" charset="-122"/>
              </a:rPr>
              <a:t> </a:t>
            </a:r>
            <a:endParaRPr lang="en-US" altLang="zh-CN" sz="100" dirty="0">
              <a:noFill/>
              <a:latin typeface="微软雅黑" panose="020B0503020204020204" charset="-122"/>
              <a:ea typeface="微软雅黑" panose="020B0503020204020204" charset="-122"/>
            </a:endParaRPr>
          </a:p>
        </p:txBody>
      </p:sp>
      <p:sp>
        <p:nvSpPr>
          <p:cNvPr id="2" name="MH_Others_1"/>
          <p:cNvSpPr txBox="1"/>
          <p:nvPr>
            <p:custDataLst>
              <p:tags r:id="rId14"/>
            </p:custDataLst>
          </p:nvPr>
        </p:nvSpPr>
        <p:spPr>
          <a:xfrm>
            <a:off x="3114264" y="2077740"/>
            <a:ext cx="644121" cy="2461895"/>
          </a:xfrm>
          <a:prstGeom prst="rect">
            <a:avLst/>
          </a:prstGeom>
          <a:noFill/>
        </p:spPr>
        <p:txBody>
          <a:bodyPr vert="horz" wrap="square" lIns="0" tIns="0" rIns="0" bIns="0" rtlCol="0" anchor="ctr" anchorCtr="0">
            <a:spAutoFit/>
          </a:bodyPr>
          <a:lstStyle/>
          <a:p>
            <a:pPr algn="ctr" defTabSz="1219200"/>
            <a:r>
              <a:rPr lang="zh-CN" altLang="en-US" sz="8000" dirty="0">
                <a:solidFill>
                  <a:schemeClr val="tx1"/>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Arial" panose="020B0604020202020204" pitchFamily="34" charset="0"/>
              </a:rPr>
              <a:t>目  录</a:t>
            </a:r>
            <a:endParaRPr lang="zh-CN" altLang="en-US" sz="8000" dirty="0">
              <a:solidFill>
                <a:schemeClr val="tx1"/>
              </a:solidFill>
              <a:latin typeface="阿里巴巴普惠体 3.0 75 SemiBold" panose="00020600040101010101" charset="-122"/>
              <a:ea typeface="阿里巴巴普惠体 3.0 75 SemiBold" panose="00020600040101010101" charset="-122"/>
              <a:cs typeface="阿里巴巴普惠体 3.0 75 SemiBold" panose="00020600040101010101" charset="-122"/>
              <a:sym typeface="Arial" panose="020B0604020202020204" pitchFamily="34" charset="0"/>
            </a:endParaRPr>
          </a:p>
        </p:txBody>
      </p:sp>
      <p:sp>
        <p:nvSpPr>
          <p:cNvPr id="3" name="MH_Others_2"/>
          <p:cNvSpPr txBox="1"/>
          <p:nvPr>
            <p:custDataLst>
              <p:tags r:id="rId15"/>
            </p:custDataLst>
          </p:nvPr>
        </p:nvSpPr>
        <p:spPr>
          <a:xfrm rot="5400000">
            <a:off x="1676326" y="2989631"/>
            <a:ext cx="2254877" cy="430530"/>
          </a:xfrm>
          <a:prstGeom prst="rect">
            <a:avLst/>
          </a:prstGeom>
          <a:noFill/>
        </p:spPr>
        <p:txBody>
          <a:bodyPr wrap="square" lIns="0" tIns="0" rIns="0" bIns="0">
            <a:spAutoFit/>
          </a:bodyPr>
          <a:lstStyle/>
          <a:p>
            <a:pPr algn="ctr" defTabSz="1219200">
              <a:defRPr/>
            </a:pPr>
            <a:r>
              <a:rPr lang="en-US" altLang="zh-CN" sz="2800" dirty="0">
                <a:solidFill>
                  <a:schemeClr val="tx1"/>
                </a:solidFill>
                <a:latin typeface="阿里巴巴普惠体 3.0 55 Regular" panose="00020600040101010101" charset="-122"/>
                <a:ea typeface="阿里巴巴普惠体 3.0 55 Regular" panose="00020600040101010101" charset="-122"/>
                <a:sym typeface="Arial" panose="020B0604020202020204" pitchFamily="34" charset="0"/>
              </a:rPr>
              <a:t>CONTENTS </a:t>
            </a:r>
            <a:endParaRPr lang="en-US" altLang="zh-CN" sz="2800" dirty="0">
              <a:solidFill>
                <a:schemeClr val="tx1"/>
              </a:solidFill>
              <a:latin typeface="阿里巴巴普惠体 3.0 55 Regular" panose="00020600040101010101" charset="-122"/>
              <a:ea typeface="阿里巴巴普惠体 3.0 55 Regular" panose="00020600040101010101"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par>
                                <p:cTn id="18" presetID="12" presetClass="entr" presetSubtype="8" fill="hold" grpId="0" nodeType="withEffect">
                                  <p:stCondLst>
                                    <p:cond delay="0"/>
                                  </p:stCondLst>
                                  <p:iterate type="lt">
                                    <p:tmPct val="10000"/>
                                  </p:iterate>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p:tgtEl>
                                          <p:spTgt spid="22"/>
                                        </p:tgtEl>
                                        <p:attrNameLst>
                                          <p:attrName>ppt_x</p:attrName>
                                        </p:attrNameLst>
                                      </p:cBhvr>
                                      <p:tavLst>
                                        <p:tav tm="0">
                                          <p:val>
                                            <p:strVal val="#ppt_x-#ppt_w*1.125000"/>
                                          </p:val>
                                        </p:tav>
                                        <p:tav tm="100000">
                                          <p:val>
                                            <p:strVal val="#ppt_x"/>
                                          </p:val>
                                        </p:tav>
                                      </p:tavLst>
                                    </p:anim>
                                    <p:animEffect transition="in" filter="wipe(right)">
                                      <p:cBhvr>
                                        <p:cTn id="21" dur="500"/>
                                        <p:tgtEl>
                                          <p:spTgt spid="22"/>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3"/>
                                        </p:tgtEl>
                                        <p:attrNameLst>
                                          <p:attrName>ppt_y</p:attrName>
                                        </p:attrNameLst>
                                      </p:cBhvr>
                                      <p:tavLst>
                                        <p:tav tm="0">
                                          <p:val>
                                            <p:strVal val="#ppt_y"/>
                                          </p:val>
                                        </p:tav>
                                        <p:tav tm="100000">
                                          <p:val>
                                            <p:strVal val="#ppt_y"/>
                                          </p:val>
                                        </p:tav>
                                      </p:tavLst>
                                    </p:anim>
                                    <p:anim calcmode="lin" valueType="num">
                                      <p:cBhvr>
                                        <p:cTn id="3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3"/>
                                        </p:tgtEl>
                                      </p:cBhvr>
                                    </p:animEffect>
                                  </p:childTnLst>
                                </p:cTn>
                              </p:par>
                              <p:par>
                                <p:cTn id="35" presetID="12" presetClass="entr" presetSubtype="8" fill="hold" grpId="0" nodeType="with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5"/>
                                        </p:tgtEl>
                                        <p:attrNameLst>
                                          <p:attrName>ppt_y</p:attrName>
                                        </p:attrNameLst>
                                      </p:cBhvr>
                                      <p:tavLst>
                                        <p:tav tm="0">
                                          <p:val>
                                            <p:strVal val="#ppt_y"/>
                                          </p:val>
                                        </p:tav>
                                        <p:tav tm="100000">
                                          <p:val>
                                            <p:strVal val="#ppt_y"/>
                                          </p:val>
                                        </p:tav>
                                      </p:tavLst>
                                    </p:anim>
                                    <p:anim calcmode="lin" valueType="num">
                                      <p:cBhvr>
                                        <p:cTn id="5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5"/>
                                        </p:tgtEl>
                                      </p:cBhvr>
                                    </p:animEffect>
                                  </p:childTnLst>
                                </p:cTn>
                              </p:par>
                              <p:par>
                                <p:cTn id="54" presetID="12" presetClass="entr" presetSubtype="8" fill="hold" grpId="0" nodeType="withEffect">
                                  <p:stCondLst>
                                    <p:cond delay="0"/>
                                  </p:stCondLst>
                                  <p:iterate type="lt">
                                    <p:tmPct val="10000"/>
                                  </p:iterate>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grpId="0" nodeType="clickEffect">
                                  <p:stCondLst>
                                    <p:cond delay="0"/>
                                  </p:stCondLst>
                                  <p:iterate type="lt">
                                    <p:tmPct val="10000"/>
                                  </p:iterate>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7"/>
                                        </p:tgtEl>
                                        <p:attrNameLst>
                                          <p:attrName>ppt_y</p:attrName>
                                        </p:attrNameLst>
                                      </p:cBhvr>
                                      <p:tavLst>
                                        <p:tav tm="0">
                                          <p:val>
                                            <p:strVal val="#ppt_y"/>
                                          </p:val>
                                        </p:tav>
                                        <p:tav tm="100000">
                                          <p:val>
                                            <p:strVal val="#ppt_y"/>
                                          </p:val>
                                        </p:tav>
                                      </p:tavLst>
                                    </p:anim>
                                    <p:anim calcmode="lin" valueType="num">
                                      <p:cBhvr>
                                        <p:cTn id="7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7"/>
                                        </p:tgtEl>
                                      </p:cBhvr>
                                    </p:animEffect>
                                  </p:childTnLst>
                                </p:cTn>
                              </p:par>
                              <p:par>
                                <p:cTn id="73" presetID="12" presetClass="entr" presetSubtype="8" fill="hold" grpId="0" nodeType="withEffect">
                                  <p:stCondLst>
                                    <p:cond delay="0"/>
                                  </p:stCondLst>
                                  <p:iterate type="lt">
                                    <p:tmPct val="10000"/>
                                  </p:iterate>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p:tgtEl>
                                          <p:spTgt spid="28"/>
                                        </p:tgtEl>
                                        <p:attrNameLst>
                                          <p:attrName>ppt_x</p:attrName>
                                        </p:attrNameLst>
                                      </p:cBhvr>
                                      <p:tavLst>
                                        <p:tav tm="0">
                                          <p:val>
                                            <p:strVal val="#ppt_x-#ppt_w*1.125000"/>
                                          </p:val>
                                        </p:tav>
                                        <p:tav tm="100000">
                                          <p:val>
                                            <p:strVal val="#ppt_x"/>
                                          </p:val>
                                        </p:tav>
                                      </p:tavLst>
                                    </p:anim>
                                    <p:animEffect transition="in" filter="wipe(right)">
                                      <p:cBhvr>
                                        <p:cTn id="76" dur="500"/>
                                        <p:tgtEl>
                                          <p:spTgt spid="28"/>
                                        </p:tgtEl>
                                      </p:cBhvr>
                                    </p:animEffect>
                                  </p:childTnLst>
                                </p:cTn>
                              </p:par>
                            </p:childTnLst>
                          </p:cTn>
                        </p:par>
                        <p:par>
                          <p:cTn id="77" fill="hold">
                            <p:stCondLst>
                              <p:cond delay="2799"/>
                            </p:stCondLst>
                            <p:childTnLst>
                              <p:par>
                                <p:cTn id="78" presetID="2" presetClass="entr" presetSubtype="1" fill="hold" grpId="0" nodeType="after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additive="base">
                                        <p:cTn id="80" dur="500" fill="hold"/>
                                        <p:tgtEl>
                                          <p:spTgt spid="2"/>
                                        </p:tgtEl>
                                        <p:attrNameLst>
                                          <p:attrName>ppt_x</p:attrName>
                                        </p:attrNameLst>
                                      </p:cBhvr>
                                      <p:tavLst>
                                        <p:tav tm="0">
                                          <p:val>
                                            <p:strVal val="#ppt_x"/>
                                          </p:val>
                                        </p:tav>
                                        <p:tav tm="100000">
                                          <p:val>
                                            <p:strVal val="#ppt_x"/>
                                          </p:val>
                                        </p:tav>
                                      </p:tavLst>
                                    </p:anim>
                                    <p:anim calcmode="lin" valueType="num">
                                      <p:cBhvr additive="base">
                                        <p:cTn id="81" dur="500" fill="hold"/>
                                        <p:tgtEl>
                                          <p:spTgt spid="2"/>
                                        </p:tgtEl>
                                        <p:attrNameLst>
                                          <p:attrName>ppt_y</p:attrName>
                                        </p:attrNameLst>
                                      </p:cBhvr>
                                      <p:tavLst>
                                        <p:tav tm="0">
                                          <p:val>
                                            <p:strVal val="0-#ppt_h/2"/>
                                          </p:val>
                                        </p:tav>
                                        <p:tav tm="100000">
                                          <p:val>
                                            <p:strVal val="#ppt_y"/>
                                          </p:val>
                                        </p:tav>
                                      </p:tavLst>
                                    </p:anim>
                                  </p:childTnLst>
                                </p:cTn>
                              </p:par>
                              <p:par>
                                <p:cTn id="82" presetID="42" presetClass="entr" presetSubtype="0" fill="hold" grpId="0" nodeType="withEffect">
                                  <p:stCondLst>
                                    <p:cond delay="20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1000"/>
                                        <p:tgtEl>
                                          <p:spTgt spid="3"/>
                                        </p:tgtEl>
                                      </p:cBhvr>
                                    </p:animEffect>
                                    <p:anim calcmode="lin" valueType="num">
                                      <p:cBhvr>
                                        <p:cTn id="85" dur="1000" fill="hold"/>
                                        <p:tgtEl>
                                          <p:spTgt spid="3"/>
                                        </p:tgtEl>
                                        <p:attrNameLst>
                                          <p:attrName>ppt_x</p:attrName>
                                        </p:attrNameLst>
                                      </p:cBhvr>
                                      <p:tavLst>
                                        <p:tav tm="0">
                                          <p:val>
                                            <p:strVal val="#ppt_x"/>
                                          </p:val>
                                        </p:tav>
                                        <p:tav tm="100000">
                                          <p:val>
                                            <p:strVal val="#ppt_x"/>
                                          </p:val>
                                        </p:tav>
                                      </p:tavLst>
                                    </p:anim>
                                    <p:anim calcmode="lin" valueType="num">
                                      <p:cBhvr>
                                        <p:cTn id="8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21" grpId="0"/>
      <p:bldP spid="22" grpId="0"/>
      <p:bldP spid="23" grpId="0"/>
      <p:bldP spid="24" grpId="0"/>
      <p:bldP spid="25" grpId="0"/>
      <p:bldP spid="26" grpId="0"/>
      <p:bldP spid="27" grpId="0"/>
      <p:bldP spid="28" grpId="0"/>
      <p:bldP spid="2" grpId="0"/>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C:/Users/Administrator/Desktop/10.14背景图/30.jpg30"/>
          <p:cNvPicPr>
            <a:picLocks noChangeAspect="1"/>
          </p:cNvPicPr>
          <p:nvPr/>
        </p:nvPicPr>
        <p:blipFill>
          <a:blip r:embed="rId1">
            <a:alphaModFix amt="42000"/>
          </a:blip>
          <a:srcRect/>
          <a:stretch>
            <a:fillRect/>
          </a:stretch>
        </p:blipFill>
        <p:spPr>
          <a:xfrm>
            <a:off x="-3" y="-2"/>
            <a:ext cx="12192003" cy="6858002"/>
          </a:xfrm>
          <a:prstGeom prst="rect">
            <a:avLst/>
          </a:prstGeom>
        </p:spPr>
      </p:pic>
      <p:sp>
        <p:nvSpPr>
          <p:cNvPr id="11" name="副标题 2"/>
          <p:cNvSpPr txBox="1"/>
          <p:nvPr/>
        </p:nvSpPr>
        <p:spPr>
          <a:xfrm>
            <a:off x="1344700" y="409336"/>
            <a:ext cx="915337" cy="340382"/>
          </a:xfrm>
          <a:prstGeom prst="rect">
            <a:avLst/>
          </a:prstGeom>
        </p:spPr>
        <p:txBody>
          <a:bodyPr vert="horz" lIns="91440" tIns="45720" rIns="91440" bIns="45720" rtlCol="0">
            <a:normAutofit fontScale="5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LOGO</a:t>
            </a:r>
            <a:endParaRPr lang="zh-CN" altLang="en-US"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35" name="文本框 34"/>
          <p:cNvSpPr txBox="1"/>
          <p:nvPr/>
        </p:nvSpPr>
        <p:spPr>
          <a:xfrm>
            <a:off x="1344862" y="5556125"/>
            <a:ext cx="4606290" cy="476885"/>
          </a:xfrm>
          <a:prstGeom prst="rect">
            <a:avLst/>
          </a:prstGeom>
          <a:noFill/>
        </p:spPr>
        <p:txBody>
          <a:bodyPr wrap="none" rtlCol="0">
            <a:spAutoFit/>
          </a:bodyPr>
          <a:lstStyle/>
          <a:p>
            <a:pPr algn="l" defTabSz="457200">
              <a:lnSpc>
                <a:spcPts val="3010"/>
              </a:lnSpc>
            </a:pPr>
            <a:r>
              <a:rPr lang="zh-CN" altLang="en-US" sz="1600" dirty="0">
                <a:latin typeface="阿里巴巴普惠体 3.0 55 Regular" panose="00020600040101010101" charset="-122"/>
                <a:ea typeface="阿里巴巴普惠体 3.0 55 Regular" panose="00020600040101010101" charset="-122"/>
                <a:cs typeface="阿里巴巴普惠体 3.0 55 Regular" panose="00020600040101010101" charset="-122"/>
                <a:sym typeface="+mn-lt"/>
              </a:rPr>
              <a:t>汇报人</a:t>
            </a:r>
            <a:r>
              <a:rPr lang="zh-CN" altLang="en-US" sz="1600" dirty="0" smtClean="0">
                <a:latin typeface="阿里巴巴普惠体 3.0 55 Regular" panose="00020600040101010101" charset="-122"/>
                <a:ea typeface="阿里巴巴普惠体 3.0 55 Regular" panose="00020600040101010101" charset="-122"/>
                <a:cs typeface="阿里巴巴普惠体 3.0 55 Regular" panose="00020600040101010101" charset="-122"/>
                <a:sym typeface="+mn-lt"/>
              </a:rPr>
              <a:t>：</a:t>
            </a:r>
            <a:r>
              <a:rPr lang="en-US" altLang="zh-CN"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Ai</a:t>
            </a:r>
            <a:r>
              <a:rPr lang="zh-CN" altLang="en-US"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生成</a:t>
            </a:r>
            <a:r>
              <a:rPr lang="en-US" altLang="zh-CN"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PPT</a:t>
            </a:r>
            <a:r>
              <a:rPr lang="zh-CN" altLang="en-US"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工具：</a:t>
            </a:r>
            <a:r>
              <a:rPr lang="en-US" altLang="zh-CN" sz="1600" spc="300" dirty="0">
                <a:solidFill>
                  <a:prstClr val="black"/>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www.pptx.cc</a:t>
            </a:r>
            <a:endParaRPr lang="zh-CN" altLang="en-US" sz="1600" dirty="0">
              <a:latin typeface="阿里巴巴普惠体 3.0 55 Regular" panose="00020600040101010101" charset="-122"/>
              <a:ea typeface="阿里巴巴普惠体 3.0 55 Regular" panose="00020600040101010101" charset="-122"/>
              <a:cs typeface="阿里巴巴普惠体 3.0 55 Regular" panose="00020600040101010101" charset="-122"/>
              <a:sym typeface="+mn-lt"/>
            </a:endParaRPr>
          </a:p>
        </p:txBody>
      </p:sp>
      <p:sp>
        <p:nvSpPr>
          <p:cNvPr id="8" name="文本框 7" descr="7b0a2020202022776f7264617274223a2022220a7d0a"/>
          <p:cNvSpPr txBox="1"/>
          <p:nvPr/>
        </p:nvSpPr>
        <p:spPr>
          <a:xfrm>
            <a:off x="3280410" y="1558925"/>
            <a:ext cx="5452745" cy="1245235"/>
          </a:xfrm>
          <a:prstGeom prst="rect">
            <a:avLst/>
          </a:prstGeom>
          <a:noFill/>
          <a:effectLst/>
          <a:extLst>
            <a:ext uri="{909E8E84-426E-40DD-AFC4-6F175D3DCCD1}">
              <a14:hiddenFill xmlns:a14="http://schemas.microsoft.com/office/drawing/2010/main">
                <a:solidFill>
                  <a:srgbClr val="95F0F5"/>
                </a:solidFill>
              </a14:hiddenFill>
            </a:ext>
          </a:extLst>
        </p:spPr>
        <p:txBody>
          <a:bodyPr wrap="square" rtlCol="0" anchor="t">
            <a:noAutofit/>
          </a:bodyPr>
          <a:p>
            <a:r>
              <a:rPr lang="zh-CN" altLang="en-US" sz="66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rPr>
              <a:t>感谢您的观看</a:t>
            </a:r>
            <a:endParaRPr lang="zh-CN" altLang="en-US" sz="66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endParaRPr>
          </a:p>
          <a:p>
            <a:endParaRPr lang="zh-CN" altLang="en-US" sz="6600" b="1" kern="0" spc="237" dirty="0" err="1">
              <a:ln w="22225">
                <a:noFill/>
                <a:prstDash val="solid"/>
              </a:ln>
              <a:solidFill>
                <a:schemeClr val="tx1"/>
              </a:solidFill>
              <a:effectLst/>
              <a:latin typeface="阿里巴巴普惠体 3.0 105 Heavy" panose="00020600040101010101" charset="-122"/>
              <a:ea typeface="阿里巴巴普惠体 3.0 105 Heavy" panose="00020600040101010101" charset="-122"/>
              <a:cs typeface="AlibabaPuHuiTi-Bold" pitchFamily="34" charset="-120"/>
              <a:sym typeface="阿里巴巴普惠体"/>
            </a:endParaRPr>
          </a:p>
        </p:txBody>
      </p:sp>
      <p:sp>
        <p:nvSpPr>
          <p:cNvPr id="12" name="文本框 11"/>
          <p:cNvSpPr txBox="1"/>
          <p:nvPr/>
        </p:nvSpPr>
        <p:spPr>
          <a:xfrm>
            <a:off x="2882899" y="2934335"/>
            <a:ext cx="6426200" cy="553085"/>
          </a:xfrm>
          <a:prstGeom prst="rect">
            <a:avLst/>
          </a:prstGeom>
          <a:noFill/>
        </p:spPr>
        <p:txBody>
          <a:bodyPr wrap="square" rtlCol="0" anchor="t">
            <a:spAutoFit/>
          </a:bodyPr>
          <a:p>
            <a:pPr algn="dist" defTabSz="457200">
              <a:lnSpc>
                <a:spcPts val="3600"/>
              </a:lnSpc>
            </a:pPr>
            <a:r>
              <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工作汇报</a:t>
            </a:r>
            <a:r>
              <a:rPr lang="en-US" altLang="zh-CN"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工作总结</a:t>
            </a:r>
            <a:r>
              <a:rPr lang="en-US" altLang="zh-CN"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述职报告</a:t>
            </a:r>
            <a:r>
              <a:rPr lang="en-US" altLang="zh-CN"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商务汇报</a:t>
            </a:r>
            <a:endParaRPr lang="zh-CN" altLang="en-US" sz="2400" kern="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endParaRPr>
          </a:p>
        </p:txBody>
      </p:sp>
      <p:sp>
        <p:nvSpPr>
          <p:cNvPr id="13" name="文本框 12"/>
          <p:cNvSpPr txBox="1"/>
          <p:nvPr/>
        </p:nvSpPr>
        <p:spPr>
          <a:xfrm>
            <a:off x="7762172" y="5556125"/>
            <a:ext cx="2825115" cy="476885"/>
          </a:xfrm>
          <a:prstGeom prst="rect">
            <a:avLst/>
          </a:prstGeom>
          <a:noFill/>
        </p:spPr>
        <p:txBody>
          <a:bodyPr wrap="none" rtlCol="0">
            <a:spAutoFit/>
          </a:bodyPr>
          <a:lstStyle/>
          <a:p>
            <a:pPr algn="l" defTabSz="457200">
              <a:lnSpc>
                <a:spcPts val="3010"/>
              </a:lnSpc>
            </a:pPr>
            <a:r>
              <a:rPr lang="zh-CN" altLang="en-US" sz="1600" spc="300" dirty="0" smtClean="0">
                <a:solidFill>
                  <a:srgbClr val="000000"/>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汇报时间：</a:t>
            </a:r>
            <a:r>
              <a:rPr lang="en-US" sz="1600" spc="300" dirty="0" smtClean="0">
                <a:solidFill>
                  <a:srgbClr val="000000"/>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2025.08.08</a:t>
            </a:r>
            <a:endParaRPr lang="zh-CN" altLang="en-US" sz="1600" dirty="0">
              <a:latin typeface="阿里巴巴普惠体 3.0 55 Regular" panose="00020600040101010101" charset="-122"/>
              <a:ea typeface="阿里巴巴普惠体 3.0 55 Regular" panose="00020600040101010101" charset="-122"/>
              <a:cs typeface="阿里巴巴普惠体 3.0 55 Regular" panose="00020600040101010101"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900" decel="100000" fill="hold"/>
                                        <p:tgtEl>
                                          <p:spTgt spid="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tx1">
              <a:lumMod val="75000"/>
              <a:lumOff val="2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7" name="AutoShape 4"/>
          <p:cNvSpPr/>
          <p:nvPr/>
        </p:nvSpPr>
        <p:spPr bwMode="auto">
          <a:xfrm>
            <a:off x="11040533" y="4785784"/>
            <a:ext cx="463551" cy="465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58" name="组合 57"/>
          <p:cNvGrpSpPr/>
          <p:nvPr/>
        </p:nvGrpSpPr>
        <p:grpSpPr>
          <a:xfrm>
            <a:off x="10107677" y="4821767"/>
            <a:ext cx="478367" cy="389467"/>
            <a:chOff x="7550150" y="3613150"/>
            <a:chExt cx="358775" cy="292100"/>
          </a:xfrm>
          <a:solidFill>
            <a:schemeClr val="bg1"/>
          </a:solidFill>
        </p:grpSpPr>
        <p:sp>
          <p:nvSpPr>
            <p:cNvPr id="59"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0"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61" name="Group 5"/>
          <p:cNvGrpSpPr/>
          <p:nvPr/>
        </p:nvGrpSpPr>
        <p:grpSpPr>
          <a:xfrm>
            <a:off x="9108780" y="4771489"/>
            <a:ext cx="478887" cy="479705"/>
            <a:chOff x="9145588" y="4435475"/>
            <a:chExt cx="464344" cy="465138"/>
          </a:xfrm>
          <a:solidFill>
            <a:schemeClr val="bg1"/>
          </a:solidFill>
        </p:grpSpPr>
        <p:sp>
          <p:nvSpPr>
            <p:cNvPr id="6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71" name="Group 15"/>
          <p:cNvGrpSpPr/>
          <p:nvPr/>
        </p:nvGrpSpPr>
        <p:grpSpPr>
          <a:xfrm>
            <a:off x="8150191" y="4786224"/>
            <a:ext cx="478887" cy="464969"/>
            <a:chOff x="8216107" y="4449763"/>
            <a:chExt cx="464344" cy="450850"/>
          </a:xfrm>
          <a:solidFill>
            <a:schemeClr val="bg1"/>
          </a:solidFill>
        </p:grpSpPr>
        <p:sp>
          <p:nvSpPr>
            <p:cNvPr id="7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74" name="组合 73"/>
          <p:cNvGrpSpPr/>
          <p:nvPr/>
        </p:nvGrpSpPr>
        <p:grpSpPr>
          <a:xfrm>
            <a:off x="7192433" y="4770967"/>
            <a:ext cx="478367" cy="480484"/>
            <a:chOff x="5394325" y="3578225"/>
            <a:chExt cx="358775" cy="360363"/>
          </a:xfrm>
          <a:solidFill>
            <a:schemeClr val="bg1"/>
          </a:solidFill>
        </p:grpSpPr>
        <p:sp>
          <p:nvSpPr>
            <p:cNvPr id="75"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6"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7"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8"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9"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0"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1"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2"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3"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4"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85" name="AutoShape 28"/>
          <p:cNvSpPr/>
          <p:nvPr/>
        </p:nvSpPr>
        <p:spPr bwMode="auto">
          <a:xfrm>
            <a:off x="6233584" y="4770967"/>
            <a:ext cx="480483" cy="480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6" name="AutoShape 29"/>
          <p:cNvSpPr/>
          <p:nvPr/>
        </p:nvSpPr>
        <p:spPr bwMode="auto">
          <a:xfrm>
            <a:off x="11023600" y="3829051"/>
            <a:ext cx="480484" cy="43391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7" name="AutoShape 30"/>
          <p:cNvSpPr/>
          <p:nvPr/>
        </p:nvSpPr>
        <p:spPr bwMode="auto">
          <a:xfrm>
            <a:off x="10140951" y="3812117"/>
            <a:ext cx="330200" cy="480483"/>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8" name="AutoShape 31"/>
          <p:cNvSpPr/>
          <p:nvPr/>
        </p:nvSpPr>
        <p:spPr bwMode="auto">
          <a:xfrm>
            <a:off x="10202333" y="4021667"/>
            <a:ext cx="211667" cy="173567"/>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9" name="AutoShape 32"/>
          <p:cNvSpPr/>
          <p:nvPr/>
        </p:nvSpPr>
        <p:spPr bwMode="auto">
          <a:xfrm>
            <a:off x="9108017" y="3843867"/>
            <a:ext cx="480483" cy="41910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0" name="AutoShape 33"/>
          <p:cNvSpPr/>
          <p:nvPr/>
        </p:nvSpPr>
        <p:spPr bwMode="auto">
          <a:xfrm>
            <a:off x="8149167" y="3992033"/>
            <a:ext cx="480484" cy="300567"/>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1" name="AutoShape 34"/>
          <p:cNvSpPr/>
          <p:nvPr/>
        </p:nvSpPr>
        <p:spPr bwMode="auto">
          <a:xfrm>
            <a:off x="8269817" y="3873500"/>
            <a:ext cx="33867" cy="11218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2" name="AutoShape 35"/>
          <p:cNvSpPr/>
          <p:nvPr/>
        </p:nvSpPr>
        <p:spPr bwMode="auto">
          <a:xfrm>
            <a:off x="8449733" y="3873500"/>
            <a:ext cx="33867" cy="11218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3" name="AutoShape 36"/>
          <p:cNvSpPr/>
          <p:nvPr/>
        </p:nvSpPr>
        <p:spPr bwMode="auto">
          <a:xfrm>
            <a:off x="8373533" y="3812117"/>
            <a:ext cx="35984"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94" name="组合 93"/>
          <p:cNvGrpSpPr/>
          <p:nvPr/>
        </p:nvGrpSpPr>
        <p:grpSpPr>
          <a:xfrm>
            <a:off x="7192433" y="3812117"/>
            <a:ext cx="478367" cy="480483"/>
            <a:chOff x="5394325" y="2859088"/>
            <a:chExt cx="358775" cy="360362"/>
          </a:xfrm>
        </p:grpSpPr>
        <p:sp>
          <p:nvSpPr>
            <p:cNvPr id="95"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6"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7"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8"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9"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0"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01" name="AutoShape 43"/>
          <p:cNvSpPr/>
          <p:nvPr/>
        </p:nvSpPr>
        <p:spPr bwMode="auto">
          <a:xfrm>
            <a:off x="6233584" y="3843867"/>
            <a:ext cx="480483"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2" name="AutoShape 44"/>
          <p:cNvSpPr/>
          <p:nvPr/>
        </p:nvSpPr>
        <p:spPr bwMode="auto">
          <a:xfrm>
            <a:off x="6667500" y="3992033"/>
            <a:ext cx="29633"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3" name="AutoShape 45"/>
          <p:cNvSpPr/>
          <p:nvPr/>
        </p:nvSpPr>
        <p:spPr bwMode="auto">
          <a:xfrm>
            <a:off x="6652684" y="4171951"/>
            <a:ext cx="61383" cy="91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4" name="AutoShape 46"/>
          <p:cNvSpPr/>
          <p:nvPr/>
        </p:nvSpPr>
        <p:spPr bwMode="auto">
          <a:xfrm>
            <a:off x="11023600" y="2855384"/>
            <a:ext cx="480484"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5" name="AutoShape 47"/>
          <p:cNvSpPr/>
          <p:nvPr/>
        </p:nvSpPr>
        <p:spPr bwMode="auto">
          <a:xfrm>
            <a:off x="10066867" y="2855384"/>
            <a:ext cx="478367" cy="478367"/>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06" name="组合 105"/>
          <p:cNvGrpSpPr/>
          <p:nvPr/>
        </p:nvGrpSpPr>
        <p:grpSpPr>
          <a:xfrm>
            <a:off x="9138252" y="2855124"/>
            <a:ext cx="419128" cy="478887"/>
            <a:chOff x="6853689" y="2141343"/>
            <a:chExt cx="314346" cy="359165"/>
          </a:xfrm>
          <a:solidFill>
            <a:schemeClr val="bg1"/>
          </a:solidFill>
        </p:grpSpPr>
        <p:sp>
          <p:nvSpPr>
            <p:cNvPr id="107" name="AutoShape 48"/>
            <p:cNvSpPr/>
            <p:nvPr/>
          </p:nvSpPr>
          <p:spPr bwMode="auto">
            <a:xfrm>
              <a:off x="6853689" y="2141343"/>
              <a:ext cx="314346"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8" name="AutoShape 49"/>
            <p:cNvSpPr/>
            <p:nvPr/>
          </p:nvSpPr>
          <p:spPr bwMode="auto">
            <a:xfrm>
              <a:off x="7100498" y="2421922"/>
              <a:ext cx="22717" cy="22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9" name="AutoShape 50"/>
            <p:cNvSpPr/>
            <p:nvPr/>
          </p:nvSpPr>
          <p:spPr bwMode="auto">
            <a:xfrm>
              <a:off x="7100498" y="2354387"/>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0" name="AutoShape 51"/>
            <p:cNvSpPr/>
            <p:nvPr/>
          </p:nvSpPr>
          <p:spPr bwMode="auto">
            <a:xfrm>
              <a:off x="7100498" y="2286850"/>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11" name="组合 110"/>
          <p:cNvGrpSpPr/>
          <p:nvPr/>
        </p:nvGrpSpPr>
        <p:grpSpPr>
          <a:xfrm>
            <a:off x="8149167" y="2855384"/>
            <a:ext cx="480484" cy="478367"/>
            <a:chOff x="6111875" y="2141538"/>
            <a:chExt cx="360363" cy="358775"/>
          </a:xfrm>
          <a:solidFill>
            <a:schemeClr val="bg1"/>
          </a:solidFill>
        </p:grpSpPr>
        <p:sp>
          <p:nvSpPr>
            <p:cNvPr id="112" name="AutoShape 52"/>
            <p:cNvSpPr/>
            <p:nvPr/>
          </p:nvSpPr>
          <p:spPr bwMode="auto">
            <a:xfrm>
              <a:off x="6111875" y="2141538"/>
              <a:ext cx="360363" cy="358775"/>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3" name="AutoShape 53"/>
            <p:cNvSpPr/>
            <p:nvPr/>
          </p:nvSpPr>
          <p:spPr bwMode="auto">
            <a:xfrm>
              <a:off x="6248400" y="2265363"/>
              <a:ext cx="96838" cy="100012"/>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4" name="AutoShape 54"/>
            <p:cNvSpPr/>
            <p:nvPr/>
          </p:nvSpPr>
          <p:spPr bwMode="auto">
            <a:xfrm>
              <a:off x="6235700" y="2387600"/>
              <a:ext cx="55563" cy="5715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5" name="AutoShape 55"/>
            <p:cNvSpPr/>
            <p:nvPr/>
          </p:nvSpPr>
          <p:spPr bwMode="auto">
            <a:xfrm>
              <a:off x="6292850" y="2197100"/>
              <a:ext cx="55563" cy="5715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16" name="组合 115"/>
          <p:cNvGrpSpPr/>
          <p:nvPr/>
        </p:nvGrpSpPr>
        <p:grpSpPr>
          <a:xfrm>
            <a:off x="7192416" y="2855124"/>
            <a:ext cx="478887" cy="478887"/>
            <a:chOff x="5394312" y="2141343"/>
            <a:chExt cx="359165" cy="359165"/>
          </a:xfrm>
          <a:solidFill>
            <a:schemeClr val="bg1"/>
          </a:solidFill>
        </p:grpSpPr>
        <p:sp>
          <p:nvSpPr>
            <p:cNvPr id="117"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8"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9"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20" name="AutoShape 59"/>
          <p:cNvSpPr/>
          <p:nvPr/>
        </p:nvSpPr>
        <p:spPr bwMode="auto">
          <a:xfrm>
            <a:off x="6233584" y="2855384"/>
            <a:ext cx="480483" cy="4783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1" name="AutoShape 60"/>
          <p:cNvSpPr/>
          <p:nvPr/>
        </p:nvSpPr>
        <p:spPr bwMode="auto">
          <a:xfrm>
            <a:off x="11250084" y="2029884"/>
            <a:ext cx="29633" cy="31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2" name="AutoShape 61"/>
          <p:cNvSpPr/>
          <p:nvPr/>
        </p:nvSpPr>
        <p:spPr bwMode="auto">
          <a:xfrm>
            <a:off x="11250084" y="2211917"/>
            <a:ext cx="29633" cy="27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3" name="AutoShape 62"/>
          <p:cNvSpPr/>
          <p:nvPr/>
        </p:nvSpPr>
        <p:spPr bwMode="auto">
          <a:xfrm>
            <a:off x="11159067" y="2120900"/>
            <a:ext cx="29633" cy="29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4" name="AutoShape 63"/>
          <p:cNvSpPr/>
          <p:nvPr/>
        </p:nvSpPr>
        <p:spPr bwMode="auto">
          <a:xfrm>
            <a:off x="11338984" y="2120900"/>
            <a:ext cx="29633" cy="29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5" name="AutoShape 64"/>
          <p:cNvSpPr/>
          <p:nvPr/>
        </p:nvSpPr>
        <p:spPr bwMode="auto">
          <a:xfrm>
            <a:off x="11188700" y="2180167"/>
            <a:ext cx="29633" cy="31751"/>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6" name="AutoShape 65"/>
          <p:cNvSpPr/>
          <p:nvPr/>
        </p:nvSpPr>
        <p:spPr bwMode="auto">
          <a:xfrm>
            <a:off x="11188700" y="2061633"/>
            <a:ext cx="29633" cy="29633"/>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7" name="AutoShape 66"/>
          <p:cNvSpPr/>
          <p:nvPr/>
        </p:nvSpPr>
        <p:spPr bwMode="auto">
          <a:xfrm>
            <a:off x="11309351" y="2180167"/>
            <a:ext cx="29633" cy="31751"/>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8" name="AutoShape 67"/>
          <p:cNvSpPr/>
          <p:nvPr/>
        </p:nvSpPr>
        <p:spPr bwMode="auto">
          <a:xfrm>
            <a:off x="11114617" y="1896533"/>
            <a:ext cx="328083"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9" name="AutoShape 68"/>
          <p:cNvSpPr/>
          <p:nvPr/>
        </p:nvSpPr>
        <p:spPr bwMode="auto">
          <a:xfrm>
            <a:off x="11250084" y="2061633"/>
            <a:ext cx="88900" cy="91017"/>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30" name="Group 69"/>
          <p:cNvGrpSpPr/>
          <p:nvPr/>
        </p:nvGrpSpPr>
        <p:grpSpPr>
          <a:xfrm>
            <a:off x="10066555" y="1896532"/>
            <a:ext cx="478887" cy="449417"/>
            <a:chOff x="10074275" y="1647825"/>
            <a:chExt cx="464344" cy="435769"/>
          </a:xfrm>
          <a:solidFill>
            <a:schemeClr val="bg1"/>
          </a:solidFill>
        </p:grpSpPr>
        <p:sp>
          <p:nvSpPr>
            <p:cNvPr id="131"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2"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3"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4"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5"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6"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7"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8"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9"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40" name="组合 139"/>
          <p:cNvGrpSpPr/>
          <p:nvPr/>
        </p:nvGrpSpPr>
        <p:grpSpPr>
          <a:xfrm>
            <a:off x="9122833" y="1896533"/>
            <a:ext cx="448733" cy="478367"/>
            <a:chOff x="6842125" y="1422400"/>
            <a:chExt cx="336550" cy="358775"/>
          </a:xfrm>
          <a:solidFill>
            <a:schemeClr val="bg1"/>
          </a:solidFill>
        </p:grpSpPr>
        <p:sp>
          <p:nvSpPr>
            <p:cNvPr id="141" name="AutoShape 78"/>
            <p:cNvSpPr/>
            <p:nvPr/>
          </p:nvSpPr>
          <p:spPr bwMode="auto">
            <a:xfrm>
              <a:off x="6842125" y="1422400"/>
              <a:ext cx="3365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42" name="AutoShape 79"/>
            <p:cNvSpPr/>
            <p:nvPr/>
          </p:nvSpPr>
          <p:spPr bwMode="auto">
            <a:xfrm>
              <a:off x="6888163" y="1466850"/>
              <a:ext cx="246062"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43" name="AutoShape 80"/>
            <p:cNvSpPr/>
            <p:nvPr/>
          </p:nvSpPr>
          <p:spPr bwMode="auto">
            <a:xfrm>
              <a:off x="7021513" y="1501775"/>
              <a:ext cx="68262"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44" name="Group 82"/>
          <p:cNvGrpSpPr/>
          <p:nvPr/>
        </p:nvGrpSpPr>
        <p:grpSpPr>
          <a:xfrm>
            <a:off x="8150191" y="1896532"/>
            <a:ext cx="478887" cy="478887"/>
            <a:chOff x="8216107" y="1647825"/>
            <a:chExt cx="464344" cy="464344"/>
          </a:xfrm>
          <a:solidFill>
            <a:schemeClr val="bg1"/>
          </a:solidFill>
        </p:grpSpPr>
        <p:sp>
          <p:nvSpPr>
            <p:cNvPr id="145"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46"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47" name="AutoShape 83"/>
          <p:cNvSpPr/>
          <p:nvPr/>
        </p:nvSpPr>
        <p:spPr bwMode="auto">
          <a:xfrm>
            <a:off x="7192433" y="1970617"/>
            <a:ext cx="478367" cy="3153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48" name="组合 147"/>
          <p:cNvGrpSpPr/>
          <p:nvPr/>
        </p:nvGrpSpPr>
        <p:grpSpPr>
          <a:xfrm>
            <a:off x="6233584" y="1896533"/>
            <a:ext cx="480483" cy="478367"/>
            <a:chOff x="4675188" y="1422400"/>
            <a:chExt cx="360362" cy="358775"/>
          </a:xfrm>
        </p:grpSpPr>
        <p:sp>
          <p:nvSpPr>
            <p:cNvPr id="149"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0"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1"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2"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3"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4"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5"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6"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7"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8"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9"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0"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1"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62" name="组合 161"/>
          <p:cNvGrpSpPr/>
          <p:nvPr/>
        </p:nvGrpSpPr>
        <p:grpSpPr>
          <a:xfrm>
            <a:off x="5287433" y="4777317"/>
            <a:ext cx="284955" cy="478367"/>
            <a:chOff x="3965575" y="3582988"/>
            <a:chExt cx="247650" cy="358775"/>
          </a:xfrm>
          <a:solidFill>
            <a:schemeClr val="bg1"/>
          </a:solidFill>
        </p:grpSpPr>
        <p:sp>
          <p:nvSpPr>
            <p:cNvPr id="163" name="AutoShape 97"/>
            <p:cNvSpPr/>
            <p:nvPr/>
          </p:nvSpPr>
          <p:spPr bwMode="auto">
            <a:xfrm>
              <a:off x="3965575" y="3582988"/>
              <a:ext cx="2476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4" name="AutoShape 98"/>
            <p:cNvSpPr/>
            <p:nvPr/>
          </p:nvSpPr>
          <p:spPr bwMode="auto">
            <a:xfrm>
              <a:off x="4067175" y="36163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5" name="AutoShape 99"/>
            <p:cNvSpPr/>
            <p:nvPr/>
          </p:nvSpPr>
          <p:spPr bwMode="auto">
            <a:xfrm>
              <a:off x="4078288" y="3897313"/>
              <a:ext cx="22225"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66" name="AutoShape 100"/>
          <p:cNvSpPr/>
          <p:nvPr/>
        </p:nvSpPr>
        <p:spPr bwMode="auto">
          <a:xfrm>
            <a:off x="4286251" y="4777317"/>
            <a:ext cx="419100"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7" name="AutoShape 101"/>
          <p:cNvSpPr/>
          <p:nvPr/>
        </p:nvSpPr>
        <p:spPr bwMode="auto">
          <a:xfrm>
            <a:off x="3297767" y="4806951"/>
            <a:ext cx="47836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8" name="AutoShape 102"/>
          <p:cNvSpPr/>
          <p:nvPr/>
        </p:nvSpPr>
        <p:spPr bwMode="auto">
          <a:xfrm>
            <a:off x="3357033" y="4866217"/>
            <a:ext cx="366184" cy="268816"/>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9" name="AutoShape 103"/>
          <p:cNvSpPr/>
          <p:nvPr/>
        </p:nvSpPr>
        <p:spPr bwMode="auto">
          <a:xfrm>
            <a:off x="2415117" y="4881033"/>
            <a:ext cx="171449" cy="11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0" name="AutoShape 104"/>
          <p:cNvSpPr/>
          <p:nvPr/>
        </p:nvSpPr>
        <p:spPr bwMode="auto">
          <a:xfrm>
            <a:off x="2338917" y="4806951"/>
            <a:ext cx="47836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71" name="组合 170"/>
          <p:cNvGrpSpPr/>
          <p:nvPr/>
        </p:nvGrpSpPr>
        <p:grpSpPr>
          <a:xfrm>
            <a:off x="1380067" y="4866217"/>
            <a:ext cx="478367" cy="300567"/>
            <a:chOff x="1035050" y="3649663"/>
            <a:chExt cx="358775" cy="225425"/>
          </a:xfrm>
          <a:solidFill>
            <a:schemeClr val="bg1"/>
          </a:solidFill>
        </p:grpSpPr>
        <p:sp>
          <p:nvSpPr>
            <p:cNvPr id="172" name="AutoShape 105"/>
            <p:cNvSpPr/>
            <p:nvPr/>
          </p:nvSpPr>
          <p:spPr bwMode="auto">
            <a:xfrm>
              <a:off x="1035050" y="3649663"/>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3" name="AutoShape 106"/>
            <p:cNvSpPr/>
            <p:nvPr/>
          </p:nvSpPr>
          <p:spPr bwMode="auto">
            <a:xfrm>
              <a:off x="1169988" y="3717925"/>
              <a:ext cx="50800"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4" name="AutoShape 107"/>
            <p:cNvSpPr/>
            <p:nvPr/>
          </p:nvSpPr>
          <p:spPr bwMode="auto">
            <a:xfrm>
              <a:off x="1136650" y="3683000"/>
              <a:ext cx="157163" cy="157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75" name="组合 174"/>
          <p:cNvGrpSpPr/>
          <p:nvPr/>
        </p:nvGrpSpPr>
        <p:grpSpPr>
          <a:xfrm>
            <a:off x="482600" y="4777317"/>
            <a:ext cx="359833" cy="478367"/>
            <a:chOff x="361950" y="3582988"/>
            <a:chExt cx="269875" cy="358775"/>
          </a:xfrm>
          <a:solidFill>
            <a:schemeClr val="bg1"/>
          </a:solidFill>
        </p:grpSpPr>
        <p:sp>
          <p:nvSpPr>
            <p:cNvPr id="176" name="AutoShape 108"/>
            <p:cNvSpPr/>
            <p:nvPr/>
          </p:nvSpPr>
          <p:spPr bwMode="auto">
            <a:xfrm>
              <a:off x="428625" y="3649663"/>
              <a:ext cx="134938" cy="13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7" name="AutoShape 109"/>
            <p:cNvSpPr/>
            <p:nvPr/>
          </p:nvSpPr>
          <p:spPr bwMode="auto">
            <a:xfrm>
              <a:off x="361950" y="3582988"/>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78" name="Group 112"/>
          <p:cNvGrpSpPr/>
          <p:nvPr/>
        </p:nvGrpSpPr>
        <p:grpSpPr>
          <a:xfrm>
            <a:off x="5213020" y="3848097"/>
            <a:ext cx="479705" cy="449417"/>
            <a:chOff x="5368132" y="3540125"/>
            <a:chExt cx="465138" cy="435769"/>
          </a:xfrm>
          <a:solidFill>
            <a:schemeClr val="bg1"/>
          </a:solidFill>
        </p:grpSpPr>
        <p:sp>
          <p:nvSpPr>
            <p:cNvPr id="17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81" name="AutoShape 112"/>
          <p:cNvSpPr/>
          <p:nvPr/>
        </p:nvSpPr>
        <p:spPr bwMode="auto">
          <a:xfrm>
            <a:off x="4254500" y="3818467"/>
            <a:ext cx="480484" cy="47836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82" name="组合 181"/>
          <p:cNvGrpSpPr/>
          <p:nvPr/>
        </p:nvGrpSpPr>
        <p:grpSpPr>
          <a:xfrm>
            <a:off x="3371965" y="3817809"/>
            <a:ext cx="329081" cy="479705"/>
            <a:chOff x="2528974" y="2863357"/>
            <a:chExt cx="246811" cy="359779"/>
          </a:xfrm>
          <a:solidFill>
            <a:schemeClr val="bg1"/>
          </a:solidFill>
        </p:grpSpPr>
        <p:sp>
          <p:nvSpPr>
            <p:cNvPr id="183"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4"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85" name="AutoShape 115"/>
          <p:cNvSpPr/>
          <p:nvPr/>
        </p:nvSpPr>
        <p:spPr bwMode="auto">
          <a:xfrm>
            <a:off x="2398184" y="3818467"/>
            <a:ext cx="359833"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6" name="AutoShape 116"/>
          <p:cNvSpPr/>
          <p:nvPr/>
        </p:nvSpPr>
        <p:spPr bwMode="auto">
          <a:xfrm>
            <a:off x="2548467" y="4102100"/>
            <a:ext cx="59267" cy="91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7" name="AutoShape 117"/>
          <p:cNvSpPr/>
          <p:nvPr/>
        </p:nvSpPr>
        <p:spPr bwMode="auto">
          <a:xfrm>
            <a:off x="1380067" y="3907367"/>
            <a:ext cx="480484" cy="35983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r>
              <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rPr>
              <a:t>	</a:t>
            </a: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88" name="Group 121"/>
          <p:cNvGrpSpPr/>
          <p:nvPr/>
        </p:nvGrpSpPr>
        <p:grpSpPr>
          <a:xfrm>
            <a:off x="423333" y="3878387"/>
            <a:ext cx="478887" cy="359368"/>
            <a:chOff x="723900" y="3569494"/>
            <a:chExt cx="464344" cy="348456"/>
          </a:xfrm>
          <a:solidFill>
            <a:schemeClr val="bg1"/>
          </a:solidFill>
        </p:grpSpPr>
        <p:sp>
          <p:nvSpPr>
            <p:cNvPr id="189" name="AutoShape 118"/>
            <p:cNvSpPr/>
            <p:nvPr/>
          </p:nvSpPr>
          <p:spPr bwMode="auto">
            <a:xfrm>
              <a:off x="723900" y="356949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0" name="AutoShape 119"/>
            <p:cNvSpPr/>
            <p:nvPr/>
          </p:nvSpPr>
          <p:spPr bwMode="auto">
            <a:xfrm>
              <a:off x="1013619" y="369966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1" name="Group 124"/>
          <p:cNvGrpSpPr/>
          <p:nvPr/>
        </p:nvGrpSpPr>
        <p:grpSpPr>
          <a:xfrm>
            <a:off x="5213020" y="2905060"/>
            <a:ext cx="479705" cy="403573"/>
            <a:chOff x="5368132" y="2625725"/>
            <a:chExt cx="465138" cy="391319"/>
          </a:xfrm>
          <a:solidFill>
            <a:schemeClr val="bg1"/>
          </a:solidFill>
        </p:grpSpPr>
        <p:sp>
          <p:nvSpPr>
            <p:cNvPr id="1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5" name="组合 194"/>
          <p:cNvGrpSpPr/>
          <p:nvPr/>
        </p:nvGrpSpPr>
        <p:grpSpPr>
          <a:xfrm>
            <a:off x="4255245" y="2860037"/>
            <a:ext cx="478887" cy="478887"/>
            <a:chOff x="3191434" y="2145028"/>
            <a:chExt cx="359165" cy="359165"/>
          </a:xfrm>
          <a:solidFill>
            <a:schemeClr val="bg1"/>
          </a:solidFill>
        </p:grpSpPr>
        <p:sp>
          <p:nvSpPr>
            <p:cNvPr id="196"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7"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8"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9" name="组合 198"/>
          <p:cNvGrpSpPr/>
          <p:nvPr/>
        </p:nvGrpSpPr>
        <p:grpSpPr>
          <a:xfrm>
            <a:off x="3297472" y="2860037"/>
            <a:ext cx="478887" cy="478887"/>
            <a:chOff x="2473104" y="2145028"/>
            <a:chExt cx="359165" cy="359165"/>
          </a:xfrm>
          <a:solidFill>
            <a:schemeClr val="bg1"/>
          </a:solidFill>
        </p:grpSpPr>
        <p:sp>
          <p:nvSpPr>
            <p:cNvPr id="200"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1"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202" name="AutoShape 128"/>
          <p:cNvSpPr/>
          <p:nvPr/>
        </p:nvSpPr>
        <p:spPr bwMode="auto">
          <a:xfrm>
            <a:off x="2338917" y="2859617"/>
            <a:ext cx="480483"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3" name="AutoShape 129"/>
          <p:cNvSpPr/>
          <p:nvPr/>
        </p:nvSpPr>
        <p:spPr bwMode="auto">
          <a:xfrm>
            <a:off x="2639484" y="2918884"/>
            <a:ext cx="118533" cy="120649"/>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4" name="AutoShape 130"/>
          <p:cNvSpPr/>
          <p:nvPr/>
        </p:nvSpPr>
        <p:spPr bwMode="auto">
          <a:xfrm>
            <a:off x="1380067" y="2859617"/>
            <a:ext cx="480484" cy="478367"/>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5" name="AutoShape 131"/>
          <p:cNvSpPr/>
          <p:nvPr/>
        </p:nvSpPr>
        <p:spPr bwMode="auto">
          <a:xfrm>
            <a:off x="452967" y="2859617"/>
            <a:ext cx="419100"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6" name="AutoShape 132"/>
          <p:cNvSpPr/>
          <p:nvPr/>
        </p:nvSpPr>
        <p:spPr bwMode="auto">
          <a:xfrm>
            <a:off x="541867" y="3054351"/>
            <a:ext cx="61384"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7" name="AutoShape 133"/>
          <p:cNvSpPr/>
          <p:nvPr/>
        </p:nvSpPr>
        <p:spPr bwMode="auto">
          <a:xfrm>
            <a:off x="632884" y="3054351"/>
            <a:ext cx="59267"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8" name="AutoShape 134"/>
          <p:cNvSpPr/>
          <p:nvPr/>
        </p:nvSpPr>
        <p:spPr bwMode="auto">
          <a:xfrm>
            <a:off x="721784" y="3054351"/>
            <a:ext cx="59267"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9" name="AutoShape 135"/>
          <p:cNvSpPr/>
          <p:nvPr/>
        </p:nvSpPr>
        <p:spPr bwMode="auto">
          <a:xfrm>
            <a:off x="5213351" y="1976967"/>
            <a:ext cx="478367" cy="328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0" name="AutoShape 136"/>
          <p:cNvSpPr/>
          <p:nvPr/>
        </p:nvSpPr>
        <p:spPr bwMode="auto">
          <a:xfrm>
            <a:off x="4510617" y="1962151"/>
            <a:ext cx="156633" cy="156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1" name="AutoShape 137"/>
          <p:cNvSpPr/>
          <p:nvPr/>
        </p:nvSpPr>
        <p:spPr bwMode="auto">
          <a:xfrm>
            <a:off x="4254500" y="1900767"/>
            <a:ext cx="480484" cy="48048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2" name="AutoShape 138"/>
          <p:cNvSpPr/>
          <p:nvPr/>
        </p:nvSpPr>
        <p:spPr bwMode="auto">
          <a:xfrm>
            <a:off x="4510617" y="1900767"/>
            <a:ext cx="224367"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3" name="AutoShape 139"/>
          <p:cNvSpPr/>
          <p:nvPr/>
        </p:nvSpPr>
        <p:spPr bwMode="auto">
          <a:xfrm>
            <a:off x="3297767" y="1900767"/>
            <a:ext cx="478367" cy="46566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4" name="AutoShape 140"/>
          <p:cNvSpPr/>
          <p:nvPr/>
        </p:nvSpPr>
        <p:spPr bwMode="auto">
          <a:xfrm>
            <a:off x="2398184" y="2021417"/>
            <a:ext cx="300567" cy="243416"/>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5" name="AutoShape 141"/>
          <p:cNvSpPr/>
          <p:nvPr/>
        </p:nvSpPr>
        <p:spPr bwMode="auto">
          <a:xfrm>
            <a:off x="2338917" y="1962151"/>
            <a:ext cx="478367" cy="372533"/>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6" name="AutoShape 142"/>
          <p:cNvSpPr/>
          <p:nvPr/>
        </p:nvSpPr>
        <p:spPr bwMode="auto">
          <a:xfrm>
            <a:off x="2713567" y="2036233"/>
            <a:ext cx="44451" cy="44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7" name="AutoShape 143"/>
          <p:cNvSpPr/>
          <p:nvPr/>
        </p:nvSpPr>
        <p:spPr bwMode="auto">
          <a:xfrm>
            <a:off x="2698751" y="2230967"/>
            <a:ext cx="59267" cy="14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8" name="AutoShape 144"/>
          <p:cNvSpPr/>
          <p:nvPr/>
        </p:nvSpPr>
        <p:spPr bwMode="auto">
          <a:xfrm>
            <a:off x="2713567" y="2186517"/>
            <a:ext cx="59267" cy="14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9" name="AutoShape 145"/>
          <p:cNvSpPr/>
          <p:nvPr/>
        </p:nvSpPr>
        <p:spPr bwMode="auto">
          <a:xfrm>
            <a:off x="2713567" y="2142067"/>
            <a:ext cx="59267" cy="14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20" name="AutoShape 146"/>
          <p:cNvSpPr/>
          <p:nvPr/>
        </p:nvSpPr>
        <p:spPr bwMode="auto">
          <a:xfrm>
            <a:off x="2459567" y="2080684"/>
            <a:ext cx="88900"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221" name="组合 220"/>
          <p:cNvGrpSpPr/>
          <p:nvPr/>
        </p:nvGrpSpPr>
        <p:grpSpPr>
          <a:xfrm>
            <a:off x="1380067" y="1930400"/>
            <a:ext cx="480484" cy="421217"/>
            <a:chOff x="1035050" y="1447800"/>
            <a:chExt cx="360363" cy="315913"/>
          </a:xfrm>
          <a:solidFill>
            <a:schemeClr val="bg1"/>
          </a:solidFill>
        </p:grpSpPr>
        <p:sp>
          <p:nvSpPr>
            <p:cNvPr id="222"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23"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224" name="AutoShape 149"/>
          <p:cNvSpPr/>
          <p:nvPr/>
        </p:nvSpPr>
        <p:spPr bwMode="auto">
          <a:xfrm>
            <a:off x="423333" y="1962151"/>
            <a:ext cx="478367"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 name="Freeform 5"/>
          <p:cNvSpPr>
            <a:spLocks noChangeArrowheads="1"/>
          </p:cNvSpPr>
          <p:nvPr>
            <p:custDataLst>
              <p:tags r:id="rId1"/>
            </p:custDataLst>
          </p:nvPr>
        </p:nvSpPr>
        <p:spPr bwMode="auto">
          <a:xfrm>
            <a:off x="343814" y="1055007"/>
            <a:ext cx="558166" cy="535305"/>
          </a:xfrm>
          <a:custGeom>
            <a:avLst/>
            <a:gdLst>
              <a:gd name="T0" fmla="*/ 195525 w 636"/>
              <a:gd name="T1" fmla="*/ 139804 h 608"/>
              <a:gd name="T2" fmla="*/ 195525 w 636"/>
              <a:gd name="T3" fmla="*/ 139804 h 608"/>
              <a:gd name="T4" fmla="*/ 149519 w 636"/>
              <a:gd name="T5" fmla="*/ 193492 h 608"/>
              <a:gd name="T6" fmla="*/ 101357 w 636"/>
              <a:gd name="T7" fmla="*/ 216192 h 608"/>
              <a:gd name="T8" fmla="*/ 37739 w 636"/>
              <a:gd name="T9" fmla="*/ 81432 h 608"/>
              <a:gd name="T10" fmla="*/ 12580 w 636"/>
              <a:gd name="T11" fmla="*/ 86477 h 608"/>
              <a:gd name="T12" fmla="*/ 32707 w 636"/>
              <a:gd name="T13" fmla="*/ 50805 h 608"/>
              <a:gd name="T14" fmla="*/ 83745 w 636"/>
              <a:gd name="T15" fmla="*/ 30267 h 608"/>
              <a:gd name="T16" fmla="*/ 126876 w 636"/>
              <a:gd name="T17" fmla="*/ 147731 h 608"/>
              <a:gd name="T18" fmla="*/ 159943 w 636"/>
              <a:gd name="T19" fmla="*/ 81432 h 608"/>
              <a:gd name="T20" fmla="*/ 131908 w 636"/>
              <a:gd name="T21" fmla="*/ 76388 h 608"/>
              <a:gd name="T22" fmla="*/ 225717 w 636"/>
              <a:gd name="T23" fmla="*/ 58372 h 608"/>
              <a:gd name="T24" fmla="*/ 195525 w 636"/>
              <a:gd name="T25" fmla="*/ 139804 h 6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6" h="608">
                <a:moveTo>
                  <a:pt x="544" y="388"/>
                </a:moveTo>
                <a:lnTo>
                  <a:pt x="544" y="388"/>
                </a:lnTo>
                <a:cubicBezTo>
                  <a:pt x="508" y="438"/>
                  <a:pt x="459" y="501"/>
                  <a:pt x="416" y="537"/>
                </a:cubicBezTo>
                <a:cubicBezTo>
                  <a:pt x="381" y="565"/>
                  <a:pt x="325" y="607"/>
                  <a:pt x="282" y="600"/>
                </a:cubicBezTo>
                <a:cubicBezTo>
                  <a:pt x="162" y="579"/>
                  <a:pt x="183" y="289"/>
                  <a:pt x="105" y="226"/>
                </a:cubicBezTo>
                <a:cubicBezTo>
                  <a:pt x="70" y="219"/>
                  <a:pt x="49" y="268"/>
                  <a:pt x="35" y="240"/>
                </a:cubicBezTo>
                <a:cubicBezTo>
                  <a:pt x="0" y="212"/>
                  <a:pt x="63" y="169"/>
                  <a:pt x="91" y="141"/>
                </a:cubicBezTo>
                <a:cubicBezTo>
                  <a:pt x="134" y="106"/>
                  <a:pt x="176" y="63"/>
                  <a:pt x="233" y="84"/>
                </a:cubicBezTo>
                <a:cubicBezTo>
                  <a:pt x="332" y="120"/>
                  <a:pt x="261" y="360"/>
                  <a:pt x="353" y="410"/>
                </a:cubicBezTo>
                <a:cubicBezTo>
                  <a:pt x="402" y="374"/>
                  <a:pt x="459" y="304"/>
                  <a:pt x="445" y="226"/>
                </a:cubicBezTo>
                <a:cubicBezTo>
                  <a:pt x="438" y="197"/>
                  <a:pt x="388" y="204"/>
                  <a:pt x="367" y="212"/>
                </a:cubicBezTo>
                <a:cubicBezTo>
                  <a:pt x="367" y="91"/>
                  <a:pt x="607" y="0"/>
                  <a:pt x="628" y="162"/>
                </a:cubicBezTo>
                <a:cubicBezTo>
                  <a:pt x="635" y="268"/>
                  <a:pt x="544" y="388"/>
                  <a:pt x="544" y="388"/>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a:spLocks noChangeArrowheads="1"/>
          </p:cNvSpPr>
          <p:nvPr/>
        </p:nvSpPr>
        <p:spPr bwMode="gray">
          <a:xfrm>
            <a:off x="459" y="2831709"/>
            <a:ext cx="12191083" cy="2115027"/>
          </a:xfrm>
          <a:prstGeom prst="rect">
            <a:avLst/>
          </a:prstGeom>
          <a:solidFill>
            <a:srgbClr val="4D6BFE"/>
          </a:solidFill>
          <a:ln w="9525">
            <a:no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kern="0">
              <a:solidFill>
                <a:srgbClr val="005397"/>
              </a:solidFill>
              <a:latin typeface="Arial" panose="020B0604020202020204"/>
              <a:ea typeface="微软雅黑" panose="020B0503020204020204" charset="-122"/>
            </a:endParaRPr>
          </a:p>
        </p:txBody>
      </p:sp>
      <p:sp>
        <p:nvSpPr>
          <p:cNvPr id="15" name="Rectangle 3"/>
          <p:cNvSpPr>
            <a:spLocks noChangeArrowheads="1"/>
          </p:cNvSpPr>
          <p:nvPr/>
        </p:nvSpPr>
        <p:spPr bwMode="auto">
          <a:xfrm>
            <a:off x="540035" y="3262029"/>
            <a:ext cx="5471171" cy="119566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Clr>
                <a:srgbClr val="5B8CC1"/>
              </a:buClr>
              <a:buFont typeface="Wingdings" panose="05000000000000000000" pitchFamily="2" charset="2"/>
              <a:buNone/>
              <a:defRPr/>
            </a:pPr>
            <a:r>
              <a:rPr lang="zh-CN" altLang="en-US" sz="2400" b="1" kern="0">
                <a:solidFill>
                  <a:prstClr val="white"/>
                </a:solidFill>
                <a:latin typeface="微软雅黑" panose="020B0503020204020204" charset="-122"/>
                <a:ea typeface="微软雅黑" panose="020B0503020204020204" charset="-122"/>
              </a:rPr>
              <a:t>可以在下列情况使用</a:t>
            </a:r>
            <a:endParaRPr lang="zh-CN" altLang="en-US" sz="1465"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个人学习、研究。</a:t>
            </a:r>
            <a:endParaRPr lang="zh-CN" altLang="en-US" sz="1465"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拷贝模板中的内容用于其它幻灯片母版中使用。</a:t>
            </a:r>
            <a:endParaRPr lang="zh-CN" altLang="en-US" sz="1465" kern="0">
              <a:solidFill>
                <a:prstClr val="white"/>
              </a:solidFill>
              <a:latin typeface="微软雅黑" panose="020B0503020204020204" charset="-122"/>
              <a:ea typeface="微软雅黑" panose="020B0503020204020204" charset="-122"/>
            </a:endParaRPr>
          </a:p>
        </p:txBody>
      </p:sp>
      <p:sp>
        <p:nvSpPr>
          <p:cNvPr id="16" name="Rectangle 4"/>
          <p:cNvSpPr>
            <a:spLocks noChangeArrowheads="1"/>
          </p:cNvSpPr>
          <p:nvPr/>
        </p:nvSpPr>
        <p:spPr bwMode="auto">
          <a:xfrm>
            <a:off x="6088791" y="3262029"/>
            <a:ext cx="5471172" cy="119566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Clr>
                <a:srgbClr val="5B8CC1"/>
              </a:buClr>
              <a:buFont typeface="Wingdings" panose="05000000000000000000" pitchFamily="2" charset="2"/>
              <a:buNone/>
              <a:defRPr/>
            </a:pPr>
            <a:r>
              <a:rPr lang="zh-CN" altLang="en-US" sz="2400" b="1" kern="0">
                <a:solidFill>
                  <a:prstClr val="white"/>
                </a:solidFill>
                <a:latin typeface="微软雅黑" panose="020B0503020204020204" charset="-122"/>
                <a:ea typeface="微软雅黑" panose="020B0503020204020204" charset="-122"/>
              </a:rPr>
              <a:t>不可以在以下情况使用</a:t>
            </a:r>
            <a:endParaRPr lang="zh-CN" altLang="en-US" sz="1335" b="1"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任何形式的在线付费下载。</a:t>
            </a:r>
            <a:endParaRPr lang="zh-CN" altLang="en-US" sz="1465"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网络转载、线上线下传播。</a:t>
            </a:r>
            <a:endParaRPr lang="zh-CN" altLang="en-GB" sz="1465" kern="0">
              <a:solidFill>
                <a:prstClr val="white"/>
              </a:solidFill>
              <a:latin typeface="微软雅黑" panose="020B0503020204020204" charset="-122"/>
              <a:ea typeface="微软雅黑" panose="020B0503020204020204" charset="-122"/>
            </a:endParaRPr>
          </a:p>
        </p:txBody>
      </p:sp>
      <p:pic>
        <p:nvPicPr>
          <p:cNvPr id="7" name="墨迹 6"/>
          <p:cNvPicPr/>
          <p:nvPr/>
        </p:nvPicPr>
        <p:blipFill>
          <a:blip r:embed="rId1"/>
          <a:stretch>
            <a:fillRect/>
          </a:stretch>
        </p:blipFill>
        <p:spPr>
          <a:xfrm>
            <a:off x="-1714981" y="629271"/>
            <a:ext cx="47997" cy="215984"/>
          </a:xfrm>
          <a:prstGeom prst="rect">
            <a:avLst/>
          </a:prstGeom>
        </p:spPr>
      </p:pic>
      <p:sp>
        <p:nvSpPr>
          <p:cNvPr id="8" name="TextBox 4"/>
          <p:cNvSpPr txBox="1"/>
          <p:nvPr/>
        </p:nvSpPr>
        <p:spPr>
          <a:xfrm>
            <a:off x="459" y="263"/>
            <a:ext cx="604821" cy="1339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charset="-122"/>
                <a:ea typeface="微软雅黑" panose="020B0503020204020204" charset="-122"/>
              </a:rPr>
              <a:t>行业</a:t>
            </a:r>
            <a:r>
              <a:rPr lang="en-US" altLang="zh-CN" sz="135">
                <a:solidFill>
                  <a:schemeClr val="tx1">
                    <a:alpha val="0"/>
                  </a:schemeClr>
                </a:solidFill>
                <a:latin typeface="微软雅黑" panose="020B0503020204020204" charset="-122"/>
                <a:ea typeface="微软雅黑" panose="020B0503020204020204" charset="-122"/>
              </a:rPr>
              <a:t>PPT</a:t>
            </a:r>
            <a:r>
              <a:rPr lang="zh-CN" altLang="en-US" sz="135">
                <a:solidFill>
                  <a:schemeClr val="tx1">
                    <a:alpha val="0"/>
                  </a:schemeClr>
                </a:solidFill>
                <a:latin typeface="微软雅黑" panose="020B0503020204020204" charset="-122"/>
                <a:ea typeface="微软雅黑" panose="020B0503020204020204" charset="-122"/>
              </a:rPr>
              <a:t>模板</a:t>
            </a:r>
            <a:r>
              <a:rPr lang="en-US" altLang="zh-CN" sz="135">
                <a:solidFill>
                  <a:schemeClr val="tx1">
                    <a:alpha val="0"/>
                  </a:schemeClr>
                </a:solidFill>
                <a:latin typeface="微软雅黑" panose="020B0503020204020204" charset="-122"/>
                <a:ea typeface="微软雅黑" panose="020B0503020204020204" charset="-122"/>
              </a:rPr>
              <a:t>http://www.1ppt.com/hangye/</a:t>
            </a:r>
            <a:endParaRPr lang="en-US" altLang="zh-CN" sz="135">
              <a:solidFill>
                <a:schemeClr val="tx1">
                  <a:alpha val="0"/>
                </a:schemeClr>
              </a:solidFill>
              <a:latin typeface="微软雅黑" panose="020B0503020204020204" charset="-122"/>
              <a:ea typeface="微软雅黑" panose="020B0503020204020204" charset="-122"/>
            </a:endParaRPr>
          </a:p>
        </p:txBody>
      </p:sp>
      <p:pic>
        <p:nvPicPr>
          <p:cNvPr id="2" name="图片 1" descr="pptx"/>
          <p:cNvPicPr>
            <a:picLocks noChangeAspect="1"/>
          </p:cNvPicPr>
          <p:nvPr/>
        </p:nvPicPr>
        <p:blipFill>
          <a:blip r:embed="rId2"/>
          <a:stretch>
            <a:fillRect/>
          </a:stretch>
        </p:blipFill>
        <p:spPr>
          <a:xfrm>
            <a:off x="2398039" y="899351"/>
            <a:ext cx="7395289" cy="1700403"/>
          </a:xfrm>
          <a:prstGeom prst="rect">
            <a:avLst/>
          </a:prstGeom>
        </p:spPr>
      </p:pic>
      <p:sp>
        <p:nvSpPr>
          <p:cNvPr id="5" name="文本框 4"/>
          <p:cNvSpPr txBox="1"/>
          <p:nvPr/>
        </p:nvSpPr>
        <p:spPr>
          <a:xfrm>
            <a:off x="1017271" y="5119581"/>
            <a:ext cx="10013951" cy="1198880"/>
          </a:xfrm>
          <a:prstGeom prst="rect">
            <a:avLst/>
          </a:prstGeom>
          <a:noFill/>
        </p:spPr>
        <p:txBody>
          <a:bodyPr wrap="square" rtlCol="0">
            <a:spAutoFit/>
          </a:bodyPr>
          <a:p>
            <a:pPr algn="ctr">
              <a:lnSpc>
                <a:spcPct val="150000"/>
              </a:lnSpc>
            </a:pPr>
            <a:r>
              <a:rPr lang="zh-CN" altLang="en-US" sz="1600">
                <a:solidFill>
                  <a:srgbClr val="4D6BFE"/>
                </a:solidFill>
                <a:latin typeface="微软雅黑" panose="020B0503020204020204" charset="-122"/>
                <a:ea typeface="微软雅黑" panose="020B0503020204020204" charset="-122"/>
                <a:sym typeface="+mn-ea"/>
              </a:rPr>
              <a:t>素材授权</a:t>
            </a:r>
            <a:r>
              <a:rPr lang="en-US" altLang="zh-CN" sz="1600">
                <a:solidFill>
                  <a:srgbClr val="4D6BFE"/>
                </a:solidFill>
                <a:latin typeface="微软雅黑" panose="020B0503020204020204" charset="-122"/>
                <a:ea typeface="微软雅黑" panose="020B0503020204020204" charset="-122"/>
                <a:sym typeface="+mn-ea"/>
              </a:rPr>
              <a:t>/</a:t>
            </a:r>
            <a:r>
              <a:rPr lang="zh-CN" altLang="en-US" sz="1600">
                <a:solidFill>
                  <a:srgbClr val="4D6BFE"/>
                </a:solidFill>
                <a:latin typeface="微软雅黑" panose="020B0503020204020204" charset="-122"/>
                <a:ea typeface="微软雅黑" panose="020B0503020204020204" charset="-122"/>
                <a:sym typeface="+mn-ea"/>
              </a:rPr>
              <a:t>素材来源</a:t>
            </a:r>
            <a:r>
              <a:rPr lang="en-US" altLang="zh-CN" sz="1600">
                <a:solidFill>
                  <a:srgbClr val="4D6BFE"/>
                </a:solidFill>
                <a:latin typeface="微软雅黑" panose="020B0503020204020204" charset="-122"/>
                <a:ea typeface="微软雅黑" panose="020B0503020204020204" charset="-122"/>
                <a:sym typeface="+mn-ea"/>
              </a:rPr>
              <a:t> @AIPPT</a:t>
            </a:r>
            <a:r>
              <a:rPr lang="zh-CN" altLang="en-US" sz="1600">
                <a:solidFill>
                  <a:srgbClr val="4D6BFE"/>
                </a:solidFill>
                <a:latin typeface="微软雅黑" panose="020B0503020204020204" charset="-122"/>
                <a:ea typeface="微软雅黑" panose="020B0503020204020204" charset="-122"/>
                <a:sym typeface="+mn-ea"/>
              </a:rPr>
              <a:t>助手</a:t>
            </a:r>
            <a:endParaRPr lang="zh-CN" altLang="en-US" sz="1600">
              <a:solidFill>
                <a:srgbClr val="4D6BFE"/>
              </a:solidFill>
              <a:latin typeface="微软雅黑" panose="020B0503020204020204" charset="-122"/>
              <a:ea typeface="微软雅黑" panose="020B0503020204020204" charset="-122"/>
              <a:sym typeface="+mn-ea"/>
            </a:endParaRPr>
          </a:p>
          <a:p>
            <a:pPr algn="ctr">
              <a:lnSpc>
                <a:spcPct val="150000"/>
              </a:lnSpc>
            </a:pPr>
            <a:r>
              <a:rPr lang="zh-CN" altLang="en-US" sz="1600">
                <a:solidFill>
                  <a:srgbClr val="4D6BFE"/>
                </a:solidFill>
                <a:latin typeface="微软雅黑" panose="020B0503020204020204" charset="-122"/>
                <a:ea typeface="微软雅黑" panose="020B0503020204020204" charset="-122"/>
                <a:sym typeface="+mn-ea"/>
              </a:rPr>
              <a:t>本素材仅供学习研究使用。禁止商用、传播、转载。</a:t>
            </a:r>
            <a:endParaRPr lang="zh-CN" altLang="en-US" sz="1600">
              <a:solidFill>
                <a:srgbClr val="4D6BFE"/>
              </a:solidFill>
              <a:latin typeface="微软雅黑" panose="020B0503020204020204" charset="-122"/>
              <a:ea typeface="微软雅黑" panose="020B0503020204020204" charset="-122"/>
              <a:sym typeface="+mn-ea"/>
            </a:endParaRPr>
          </a:p>
          <a:p>
            <a:pPr algn="ctr">
              <a:lnSpc>
                <a:spcPct val="150000"/>
              </a:lnSpc>
            </a:pPr>
            <a:r>
              <a:rPr lang="en-US" altLang="zh-CN" sz="1600">
                <a:solidFill>
                  <a:srgbClr val="4D6BFE"/>
                </a:solidFill>
                <a:latin typeface="微软雅黑" panose="020B0503020204020204" charset="-122"/>
                <a:ea typeface="微软雅黑" panose="020B0503020204020204" charset="-122"/>
                <a:sym typeface="+mn-ea"/>
              </a:rPr>
              <a:t>www.aipptt.com</a:t>
            </a:r>
            <a:endParaRPr lang="zh-CN" altLang="en-US" sz="16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0"/>
          <p:cNvPicPr>
            <a:picLocks noChangeAspect="1"/>
          </p:cNvPicPr>
          <p:nvPr/>
        </p:nvPicPr>
        <p:blipFill>
          <a:blip r:embed="rId1">
            <a:alphaModFix amt="42000"/>
          </a:blip>
          <a:stretch>
            <a:fillRect/>
          </a:stretch>
        </p:blipFill>
        <p:spPr>
          <a:xfrm>
            <a:off x="0" y="0"/>
            <a:ext cx="12192000" cy="6858000"/>
          </a:xfrm>
          <a:prstGeom prst="rect">
            <a:avLst/>
          </a:prstGeom>
        </p:spPr>
      </p:pic>
      <p:sp>
        <p:nvSpPr>
          <p:cNvPr id="2" name="标题 1"/>
          <p:cNvSpPr>
            <a:spLocks noGrp="1"/>
          </p:cNvSpPr>
          <p:nvPr>
            <p:ph type="ctrTitle"/>
          </p:nvPr>
        </p:nvSpPr>
        <p:spPr>
          <a:xfrm>
            <a:off x="1128395" y="2729865"/>
            <a:ext cx="6052820" cy="1176020"/>
          </a:xfrm>
        </p:spPr>
        <p:txBody>
          <a:bodyPr>
            <a:noAutofit/>
          </a:bodyPr>
          <a:lstStyle/>
          <a:p>
            <a:pPr algn="l"/>
            <a:r>
              <a:rPr lang="zh-CN" altLang="en-US" b="1" dirty="0">
                <a:solidFill>
                  <a:srgbClr val="404040"/>
                </a:solidFill>
                <a:cs typeface="+mn-ea"/>
                <a:sym typeface="+mn-lt"/>
              </a:rPr>
              <a:t>请输入你的标题</a:t>
            </a:r>
            <a:endParaRPr lang="zh-CN" altLang="en-US" b="1" spc="600" dirty="0">
              <a:solidFill>
                <a:srgbClr val="404040"/>
              </a:solidFill>
              <a:latin typeface="阿里巴巴普惠体 Medium" panose="00020600040101010101" pitchFamily="18" charset="-122"/>
              <a:ea typeface="阿里巴巴普惠体 Medium" panose="00020600040101010101" pitchFamily="18" charset="-122"/>
              <a:cs typeface="+mn-ea"/>
              <a:sym typeface="+mn-lt"/>
            </a:endParaRPr>
          </a:p>
        </p:txBody>
      </p:sp>
      <p:sp>
        <p:nvSpPr>
          <p:cNvPr id="11" name="副标题 2"/>
          <p:cNvSpPr txBox="1"/>
          <p:nvPr/>
        </p:nvSpPr>
        <p:spPr>
          <a:xfrm>
            <a:off x="1344700" y="409336"/>
            <a:ext cx="915337" cy="340382"/>
          </a:xfrm>
          <a:prstGeom prst="rect">
            <a:avLst/>
          </a:prstGeom>
        </p:spPr>
        <p:txBody>
          <a:bodyPr vert="horz" lIns="91440" tIns="45720" rIns="91440" bIns="45720" rtlCol="0">
            <a:normAutofit fontScale="5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LOGO</a:t>
            </a:r>
            <a:endParaRPr lang="zh-CN" altLang="en-US"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12" name="矩形: 圆角 32"/>
          <p:cNvSpPr/>
          <p:nvPr/>
        </p:nvSpPr>
        <p:spPr>
          <a:xfrm>
            <a:off x="1243013" y="2204655"/>
            <a:ext cx="2084388" cy="415958"/>
          </a:xfrm>
          <a:prstGeom prst="roundRect">
            <a:avLst>
              <a:gd name="adj" fmla="val 50000"/>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13" name="文本框 12"/>
          <p:cNvSpPr txBox="1"/>
          <p:nvPr/>
        </p:nvSpPr>
        <p:spPr>
          <a:xfrm>
            <a:off x="1528981" y="2212579"/>
            <a:ext cx="1512452" cy="400110"/>
          </a:xfrm>
          <a:prstGeom prst="rect">
            <a:avLst/>
          </a:prstGeom>
          <a:noFill/>
        </p:spPr>
        <p:txBody>
          <a:bodyPr wrap="square" rtlCol="0">
            <a:spAutoFit/>
          </a:bodyPr>
          <a:lstStyle/>
          <a:p>
            <a:pPr algn="dist"/>
            <a:r>
              <a:rPr lang="en-US" altLang="zh-CN" sz="2000" b="1" dirty="0" smtClean="0">
                <a:solidFill>
                  <a:schemeClr val="bg1"/>
                </a:solidFill>
                <a:cs typeface="+mn-ea"/>
                <a:sym typeface="+mn-lt"/>
              </a:rPr>
              <a:t>PART 01</a:t>
            </a:r>
            <a:endParaRPr lang="zh-CN" altLang="en-US" sz="2000" b="1" dirty="0">
              <a:solidFill>
                <a:schemeClr val="bg1"/>
              </a:solidFill>
              <a:cs typeface="+mn-ea"/>
              <a:sym typeface="+mn-lt"/>
            </a:endParaRPr>
          </a:p>
        </p:txBody>
      </p:sp>
      <p:sp>
        <p:nvSpPr>
          <p:cNvPr id="14" name="文本框 13"/>
          <p:cNvSpPr txBox="1"/>
          <p:nvPr/>
        </p:nvSpPr>
        <p:spPr>
          <a:xfrm>
            <a:off x="1316828" y="3917880"/>
            <a:ext cx="5976664" cy="492443"/>
          </a:xfrm>
          <a:prstGeom prst="rect">
            <a:avLst/>
          </a:prstGeom>
          <a:noFill/>
        </p:spPr>
        <p:txBody>
          <a:bodyPr wrap="square" rtlCol="0">
            <a:spAutoFit/>
          </a:bodyPr>
          <a:lstStyle/>
          <a:p>
            <a:pPr>
              <a:lnSpc>
                <a:spcPct val="130000"/>
              </a:lnSpc>
            </a:pPr>
            <a:r>
              <a:rPr lang="en-US" altLang="zh-CN"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rPr>
              <a:t>Add a detailed text description here, copy and paste the text content here; Add a detailed text description here, copy and paste the text content here. Add a detailed text description here, </a:t>
            </a:r>
            <a:endParaRPr lang="en-US" altLang="zh-CN"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endParaRPr>
          </a:p>
        </p:txBody>
      </p:sp>
      <p:sp>
        <p:nvSpPr>
          <p:cNvPr id="15" name="矩形 14"/>
          <p:cNvSpPr/>
          <p:nvPr/>
        </p:nvSpPr>
        <p:spPr>
          <a:xfrm flipV="1">
            <a:off x="899451" y="6134100"/>
            <a:ext cx="612000" cy="36000"/>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 calcmode="lin" valueType="num">
                                      <p:cBhvr>
                                        <p:cTn id="2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iterate type="lt">
                                    <p:tmPct val="0"/>
                                  </p:iterate>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bldLvl="0" animBg="1"/>
      <p:bldP spid="13" grpId="0"/>
      <p:bldP spid="14" grpId="0"/>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0739177" y="637831"/>
            <a:ext cx="776676" cy="170426"/>
            <a:chOff x="10787302" y="360181"/>
            <a:chExt cx="776676" cy="170426"/>
          </a:xfrm>
        </p:grpSpPr>
        <p:sp>
          <p:nvSpPr>
            <p:cNvPr id="47" name="椭圆 46"/>
            <p:cNvSpPr/>
            <p:nvPr/>
          </p:nvSpPr>
          <p:spPr>
            <a:xfrm>
              <a:off x="10787302" y="360181"/>
              <a:ext cx="170426" cy="170426"/>
            </a:xfrm>
            <a:prstGeom prst="ellipse">
              <a:avLst/>
            </a:prstGeom>
            <a:solidFill>
              <a:srgbClr val="DEE1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1090427" y="360181"/>
              <a:ext cx="170426" cy="170426"/>
            </a:xfrm>
            <a:prstGeom prst="ellipse">
              <a:avLst/>
            </a:prstGeom>
            <a:solidFill>
              <a:srgbClr val="DEE1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393552" y="360181"/>
              <a:ext cx="170426" cy="170426"/>
            </a:xfrm>
            <a:prstGeom prst="ellipse">
              <a:avLst/>
            </a:prstGeom>
            <a:solidFill>
              <a:srgbClr val="DEE1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i$ḻiḋê"/>
          <p:cNvSpPr txBox="1"/>
          <p:nvPr/>
        </p:nvSpPr>
        <p:spPr>
          <a:xfrm>
            <a:off x="1109660" y="2128682"/>
            <a:ext cx="4338616" cy="645160"/>
          </a:xfrm>
          <a:prstGeom prst="rect">
            <a:avLst/>
          </a:prstGeom>
          <a:noFill/>
          <a:ln>
            <a:noFill/>
          </a:ln>
        </p:spPr>
        <p:txBody>
          <a:bodyPr wrap="square" lIns="91440" tIns="45720" rIns="91440" bIns="45720" anchor="ctr" anchorCtr="0">
            <a:spAutoFit/>
          </a:bodyPr>
          <a:lstStyle/>
          <a:p>
            <a:pPr>
              <a:buSzPct val="25000"/>
            </a:pPr>
            <a:r>
              <a:rPr lang="zh-CN" altLang="en-US" sz="3600" b="1" dirty="0" smtClean="0">
                <a:solidFill>
                  <a:srgbClr val="404040"/>
                </a:solidFill>
              </a:rPr>
              <a:t>请输入标题内容 </a:t>
            </a:r>
            <a:endParaRPr lang="zh-CN" altLang="en-US" sz="1200" i="1" dirty="0">
              <a:solidFill>
                <a:schemeClr val="bg1">
                  <a:lumMod val="50000"/>
                </a:schemeClr>
              </a:solidFill>
              <a:latin typeface="思源黑体" panose="020B0400000000000000" pitchFamily="34" charset="-122"/>
              <a:ea typeface="思源黑体" panose="020B0400000000000000" pitchFamily="34" charset="-122"/>
              <a:cs typeface="+mn-ea"/>
              <a:sym typeface="+mn-lt"/>
            </a:endParaRPr>
          </a:p>
        </p:txBody>
      </p:sp>
      <p:sp>
        <p:nvSpPr>
          <p:cNvPr id="95" name="TextBox 21"/>
          <p:cNvSpPr txBox="1"/>
          <p:nvPr/>
        </p:nvSpPr>
        <p:spPr>
          <a:xfrm>
            <a:off x="1220470" y="2959100"/>
            <a:ext cx="3924300" cy="2016760"/>
          </a:xfrm>
          <a:prstGeom prst="rect">
            <a:avLst/>
          </a:prstGeom>
          <a:noFill/>
        </p:spPr>
        <p:txBody>
          <a:bodyPr wrap="square" lIns="0" tIns="0" rIns="0" bIns="0" rtlCol="0">
            <a:noAutofit/>
          </a:bodyPr>
          <a:lstStyle/>
          <a:p>
            <a:pPr algn="l">
              <a:lnSpc>
                <a:spcPct val="114000"/>
              </a:lnSpc>
            </a:pPr>
            <a:r>
              <a:rPr lang="zh-CN" altLang="en-US" sz="1400" dirty="0">
                <a:solidFill>
                  <a:schemeClr val="bg1">
                    <a:lumMod val="50000"/>
                  </a:schemeClr>
                </a:solidFill>
                <a:latin typeface="阿里巴巴普惠体 3.0 45 Light" panose="00020600040101010101" charset="-122"/>
                <a:ea typeface="阿里巴巴普惠体 3.0 45 Light" panose="00020600040101010101" charset="-122"/>
                <a:cs typeface="阿里巴巴普惠体" panose="00020600040101010101" pitchFamily="18" charset="-122"/>
              </a:rPr>
              <a:t>　　</a:t>
            </a:r>
            <a:r>
              <a:rPr lang="en-US" altLang="zh-CN" sz="1400" dirty="0">
                <a:solidFill>
                  <a:schemeClr val="bg1">
                    <a:lumMod val="50000"/>
                  </a:schemeClr>
                </a:solidFill>
                <a:latin typeface="阿里巴巴普惠体 3.0 45 Light" panose="00020600040101010101" charset="-122"/>
                <a:ea typeface="阿里巴巴普惠体 3.0 45 Light" panose="00020600040101010101" charset="-122"/>
                <a:cs typeface="阿里巴巴普惠体" panose="00020600040101010101" pitchFamily="18" charset="-122"/>
              </a:rPr>
              <a:t>        </a:t>
            </a:r>
            <a:r>
              <a:rPr lang="zh-CN" altLang="en-US" sz="1400" dirty="0">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a:p>
            <a:pPr algn="l">
              <a:lnSpc>
                <a:spcPct val="114000"/>
              </a:lnSpc>
            </a:pPr>
            <a:endParaRPr lang="en-US" altLang="zh-CN" sz="1400" dirty="0">
              <a:solidFill>
                <a:schemeClr val="bg1">
                  <a:lumMod val="50000"/>
                </a:schemeClr>
              </a:solidFill>
              <a:latin typeface="阿里巴巴普惠体 3.0 45 Light" panose="00020600040101010101" charset="-122"/>
              <a:ea typeface="阿里巴巴普惠体 3.0 45 Light" panose="00020600040101010101" charset="-122"/>
              <a:cs typeface="阿里巴巴普惠体" panose="00020600040101010101" pitchFamily="18" charset="-122"/>
            </a:endParaRPr>
          </a:p>
        </p:txBody>
      </p:sp>
      <p:grpSp>
        <p:nvGrpSpPr>
          <p:cNvPr id="4" name="组合 3"/>
          <p:cNvGrpSpPr/>
          <p:nvPr/>
        </p:nvGrpSpPr>
        <p:grpSpPr>
          <a:xfrm>
            <a:off x="264795" y="308610"/>
            <a:ext cx="4655820" cy="5326380"/>
            <a:chOff x="417" y="486"/>
            <a:chExt cx="7332" cy="8388"/>
          </a:xfrm>
        </p:grpSpPr>
        <p:grpSp>
          <p:nvGrpSpPr>
            <p:cNvPr id="2" name="组合 1"/>
            <p:cNvGrpSpPr/>
            <p:nvPr/>
          </p:nvGrpSpPr>
          <p:grpSpPr>
            <a:xfrm>
              <a:off x="417" y="697"/>
              <a:ext cx="4390" cy="8177"/>
              <a:chOff x="1037230" y="5517651"/>
              <a:chExt cx="2787334" cy="5191568"/>
            </a:xfrm>
            <a:solidFill>
              <a:srgbClr val="E2D937"/>
            </a:solidFill>
          </p:grpSpPr>
          <p:sp>
            <p:nvSpPr>
              <p:cNvPr id="3" name="燕尾形 2"/>
              <p:cNvSpPr/>
              <p:nvPr/>
            </p:nvSpPr>
            <p:spPr>
              <a:xfrm>
                <a:off x="1037230" y="5517651"/>
                <a:ext cx="326338" cy="3263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5" name="燕尾形 4"/>
              <p:cNvSpPr/>
              <p:nvPr/>
            </p:nvSpPr>
            <p:spPr>
              <a:xfrm>
                <a:off x="1401365" y="5517651"/>
                <a:ext cx="326338" cy="3263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6" name="燕尾形 5"/>
              <p:cNvSpPr/>
              <p:nvPr/>
            </p:nvSpPr>
            <p:spPr>
              <a:xfrm>
                <a:off x="1765500" y="5517651"/>
                <a:ext cx="326338" cy="3263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4" name="燕尾形 23"/>
              <p:cNvSpPr/>
              <p:nvPr/>
            </p:nvSpPr>
            <p:spPr>
              <a:xfrm>
                <a:off x="1972257" y="10382246"/>
                <a:ext cx="326338" cy="3263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5" name="燕尾形 24"/>
              <p:cNvSpPr/>
              <p:nvPr/>
            </p:nvSpPr>
            <p:spPr>
              <a:xfrm>
                <a:off x="2291678" y="10382246"/>
                <a:ext cx="326338" cy="3263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6" name="燕尾形 25"/>
              <p:cNvSpPr/>
              <p:nvPr/>
            </p:nvSpPr>
            <p:spPr>
              <a:xfrm>
                <a:off x="2611474" y="10382246"/>
                <a:ext cx="326338" cy="3263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7" name="燕尾形 26"/>
              <p:cNvSpPr/>
              <p:nvPr/>
            </p:nvSpPr>
            <p:spPr>
              <a:xfrm>
                <a:off x="2895159" y="10382881"/>
                <a:ext cx="326338" cy="3263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8" name="燕尾形 27"/>
              <p:cNvSpPr/>
              <p:nvPr/>
            </p:nvSpPr>
            <p:spPr>
              <a:xfrm>
                <a:off x="3214579" y="10382881"/>
                <a:ext cx="326338" cy="3263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9" name="燕尾形 28"/>
              <p:cNvSpPr/>
              <p:nvPr/>
            </p:nvSpPr>
            <p:spPr>
              <a:xfrm>
                <a:off x="3498226" y="10382881"/>
                <a:ext cx="326338" cy="3263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grpSp>
        <p:sp>
          <p:nvSpPr>
            <p:cNvPr id="8" name="文本框 7"/>
            <p:cNvSpPr txBox="1"/>
            <p:nvPr/>
          </p:nvSpPr>
          <p:spPr>
            <a:xfrm>
              <a:off x="2309" y="1114"/>
              <a:ext cx="5440" cy="434"/>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13" name="文本框 12"/>
            <p:cNvSpPr txBox="1"/>
            <p:nvPr/>
          </p:nvSpPr>
          <p:spPr>
            <a:xfrm>
              <a:off x="2309" y="486"/>
              <a:ext cx="5248" cy="72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grpSp>
      <p:pic>
        <p:nvPicPr>
          <p:cNvPr id="96" name="图片 95" descr="城市图3"/>
          <p:cNvPicPr>
            <a:picLocks noChangeAspect="1"/>
          </p:cNvPicPr>
          <p:nvPr/>
        </p:nvPicPr>
        <p:blipFill>
          <a:blip r:embed="rId1"/>
          <a:stretch>
            <a:fillRect/>
          </a:stretch>
        </p:blipFill>
        <p:spPr>
          <a:xfrm>
            <a:off x="6283960" y="1871345"/>
            <a:ext cx="4455160" cy="343725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41"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p:cTn id="15" dur="3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95"/>
                                        </p:tgtEl>
                                        <p:attrNameLst>
                                          <p:attrName>ppt_y</p:attrName>
                                        </p:attrNameLst>
                                      </p:cBhvr>
                                      <p:tavLst>
                                        <p:tav tm="0">
                                          <p:val>
                                            <p:strVal val="#ppt_y"/>
                                          </p:val>
                                        </p:tav>
                                        <p:tav tm="100000">
                                          <p:val>
                                            <p:strVal val="#ppt_y"/>
                                          </p:val>
                                        </p:tav>
                                      </p:tavLst>
                                    </p:anim>
                                    <p:anim calcmode="lin" valueType="num">
                                      <p:cBhvr>
                                        <p:cTn id="17" dur="3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S1íḋé"/>
          <p:cNvSpPr/>
          <p:nvPr/>
        </p:nvSpPr>
        <p:spPr>
          <a:xfrm>
            <a:off x="1319377" y="1808957"/>
            <a:ext cx="5846165" cy="4060536"/>
          </a:xfrm>
          <a:prstGeom prst="rect">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18" name="íṧļïdè"/>
          <p:cNvSpPr/>
          <p:nvPr/>
        </p:nvSpPr>
        <p:spPr>
          <a:xfrm flipH="1">
            <a:off x="1602740" y="2810510"/>
            <a:ext cx="4990465" cy="1903730"/>
          </a:xfrm>
          <a:prstGeom prst="rect">
            <a:avLst/>
          </a:prstGeom>
          <a:ln>
            <a:noFill/>
          </a:ln>
        </p:spPr>
        <p:txBody>
          <a:bodyPr wrap="square" lIns="91440" tIns="45720" rIns="91440" bIns="45720" anchor="t">
            <a:noAutofit/>
          </a:bodyPr>
          <a:lstStyle/>
          <a:p>
            <a:pPr algn="just">
              <a:lnSpc>
                <a:spcPct val="150000"/>
              </a:lnSpc>
              <a:spcAft>
                <a:spcPts val="600"/>
              </a:spcAft>
            </a:pPr>
            <a:r>
              <a:rPr lang="zh-CN" altLang="en-US" sz="1400" dirty="0">
                <a:solidFill>
                  <a:schemeClr val="tx1">
                    <a:lumMod val="50000"/>
                    <a:lumOff val="50000"/>
                  </a:schemeClr>
                </a:solidFill>
                <a:latin typeface="阿里巴巴普惠体 3.0 45 Light" panose="00020600040101010101" charset="-122"/>
                <a:ea typeface="阿里巴巴普惠体 3.0 45 Light" panose="00020600040101010101" charset="-122"/>
                <a:cs typeface="阿里巴巴普惠体" panose="00020600040101010101" pitchFamily="18" charset="-122"/>
              </a:rPr>
              <a:t>　　</a:t>
            </a:r>
            <a:r>
              <a:rPr lang="zh-CN" altLang="en-US" sz="1400" dirty="0">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a:t>
            </a:r>
            <a:endParaRPr lang="zh-CN" altLang="en-US" sz="1400" dirty="0">
              <a:solidFill>
                <a:schemeClr val="tx1">
                  <a:lumMod val="50000"/>
                  <a:lumOff val="50000"/>
                </a:schemeClr>
              </a:solidFill>
              <a:latin typeface="阿里巴巴普惠体 3.0 45 Light" panose="00020600040101010101" charset="-122"/>
              <a:ea typeface="阿里巴巴普惠体 3.0 45 Light" panose="00020600040101010101" charset="-122"/>
              <a:cs typeface="阿里巴巴普惠体" panose="00020600040101010101" pitchFamily="18" charset="-122"/>
            </a:endParaRPr>
          </a:p>
        </p:txBody>
      </p:sp>
      <p:sp>
        <p:nvSpPr>
          <p:cNvPr id="19" name="íṧḷïḓe"/>
          <p:cNvSpPr txBox="1"/>
          <p:nvPr/>
        </p:nvSpPr>
        <p:spPr>
          <a:xfrm>
            <a:off x="1577802" y="2223872"/>
            <a:ext cx="2353441" cy="398780"/>
          </a:xfrm>
          <a:prstGeom prst="rect">
            <a:avLst/>
          </a:prstGeom>
          <a:noFill/>
          <a:ln>
            <a:noFill/>
          </a:ln>
        </p:spPr>
        <p:txBody>
          <a:bodyPr wrap="square" lIns="91440" tIns="45720" rIns="91440" bIns="45720" anchor="ctr" anchorCtr="0">
            <a:spAutoFit/>
          </a:bodyPr>
          <a:lstStyle/>
          <a:p>
            <a:r>
              <a:rPr lang="zh-CN" altLang="en-US" sz="2000" b="1" dirty="0" smtClean="0">
                <a:solidFill>
                  <a:srgbClr val="404040"/>
                </a:solidFill>
                <a:sym typeface="+mn-ea"/>
              </a:rPr>
              <a:t>请输入标题内容</a:t>
            </a:r>
            <a:r>
              <a:rPr lang="zh-CN" altLang="en-US" b="1" dirty="0" smtClean="0">
                <a:solidFill>
                  <a:srgbClr val="404040"/>
                </a:solidFill>
                <a:latin typeface="+mn-ea"/>
              </a:rPr>
              <a:t> </a:t>
            </a:r>
            <a:endParaRPr lang="en-US" altLang="zh-CN" sz="1000" i="1" dirty="0">
              <a:solidFill>
                <a:schemeClr val="tx1">
                  <a:lumMod val="75000"/>
                  <a:lumOff val="25000"/>
                </a:schemeClr>
              </a:solidFill>
              <a:latin typeface="思源黑体" panose="020B0400000000000000" pitchFamily="34" charset="-122"/>
              <a:ea typeface="思源黑体" panose="020B0400000000000000" pitchFamily="34" charset="-122"/>
              <a:cs typeface="Lato Light" panose="020F0502020204030203" pitchFamily="34" charset="0"/>
            </a:endParaRPr>
          </a:p>
        </p:txBody>
      </p:sp>
      <p:cxnSp>
        <p:nvCxnSpPr>
          <p:cNvPr id="20" name="直接连接符 19"/>
          <p:cNvCxnSpPr/>
          <p:nvPr/>
        </p:nvCxnSpPr>
        <p:spPr>
          <a:xfrm>
            <a:off x="1728221" y="2699208"/>
            <a:ext cx="756000" cy="0"/>
          </a:xfrm>
          <a:prstGeom prst="line">
            <a:avLst/>
          </a:prstGeom>
          <a:ln w="2857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0739177" y="637831"/>
            <a:ext cx="776676" cy="170426"/>
            <a:chOff x="10787302" y="360181"/>
            <a:chExt cx="776676" cy="170426"/>
          </a:xfrm>
        </p:grpSpPr>
        <p:sp>
          <p:nvSpPr>
            <p:cNvPr id="47" name="椭圆 46"/>
            <p:cNvSpPr/>
            <p:nvPr/>
          </p:nvSpPr>
          <p:spPr>
            <a:xfrm>
              <a:off x="10787302" y="360181"/>
              <a:ext cx="170426" cy="170426"/>
            </a:xfrm>
            <a:prstGeom prst="ellipse">
              <a:avLst/>
            </a:prstGeom>
            <a:solidFill>
              <a:srgbClr val="DEE1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1090427" y="360181"/>
              <a:ext cx="170426" cy="170426"/>
            </a:xfrm>
            <a:prstGeom prst="ellipse">
              <a:avLst/>
            </a:prstGeom>
            <a:solidFill>
              <a:srgbClr val="DEE1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393552" y="360181"/>
              <a:ext cx="170426" cy="170426"/>
            </a:xfrm>
            <a:prstGeom prst="ellipse">
              <a:avLst/>
            </a:prstGeom>
            <a:solidFill>
              <a:srgbClr val="DEE1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南京6"/>
          <p:cNvPicPr>
            <a:picLocks noChangeAspect="1"/>
          </p:cNvPicPr>
          <p:nvPr/>
        </p:nvPicPr>
        <p:blipFill>
          <a:blip r:embed="rId1"/>
          <a:stretch>
            <a:fillRect/>
          </a:stretch>
        </p:blipFill>
        <p:spPr>
          <a:xfrm>
            <a:off x="7392670" y="2239010"/>
            <a:ext cx="4123690" cy="3048635"/>
          </a:xfrm>
          <a:prstGeom prst="rect">
            <a:avLst/>
          </a:prstGeom>
        </p:spPr>
      </p:pic>
      <p:sp>
        <p:nvSpPr>
          <p:cNvPr id="16" name="燕尾形 15"/>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1" name="燕尾形 20"/>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2" name="燕尾形 21"/>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3" name="文本框 22"/>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24" name="文本框 23"/>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2/3*#ppt_w"/>
                                          </p:val>
                                        </p:tav>
                                        <p:tav tm="100000">
                                          <p:val>
                                            <p:strVal val="#ppt_w"/>
                                          </p:val>
                                        </p:tav>
                                      </p:tavLst>
                                    </p:anim>
                                    <p:anim calcmode="lin" valueType="num">
                                      <p:cBhvr>
                                        <p:cTn id="16" dur="500" fill="hold"/>
                                        <p:tgtEl>
                                          <p:spTgt spid="19"/>
                                        </p:tgtEl>
                                        <p:attrNameLst>
                                          <p:attrName>ppt_h</p:attrName>
                                        </p:attrNameLst>
                                      </p:cBhvr>
                                      <p:tavLst>
                                        <p:tav tm="0">
                                          <p:val>
                                            <p:strVal val="2/3*#ppt_h"/>
                                          </p:val>
                                        </p:tav>
                                        <p:tav tm="100000">
                                          <p:val>
                                            <p:strVal val="#ppt_h"/>
                                          </p:val>
                                        </p:tav>
                                      </p:tavLst>
                                    </p:anim>
                                  </p:childTnLst>
                                </p:cTn>
                              </p:par>
                              <p:par>
                                <p:cTn id="17" presetID="23" presetClass="entr" presetSubtype="27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2/3*#ppt_w"/>
                                          </p:val>
                                        </p:tav>
                                        <p:tav tm="100000">
                                          <p:val>
                                            <p:strVal val="#ppt_w"/>
                                          </p:val>
                                        </p:tav>
                                      </p:tavLst>
                                    </p:anim>
                                    <p:anim calcmode="lin" valueType="num">
                                      <p:cBhvr>
                                        <p:cTn id="20" dur="500" fill="hold"/>
                                        <p:tgtEl>
                                          <p:spTgt spid="20"/>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2/3*#ppt_w"/>
                                          </p:val>
                                        </p:tav>
                                        <p:tav tm="100000">
                                          <p:val>
                                            <p:strVal val="#ppt_w"/>
                                          </p:val>
                                        </p:tav>
                                      </p:tavLst>
                                    </p:anim>
                                    <p:anim calcmode="lin" valueType="num">
                                      <p:cBhvr>
                                        <p:cTn id="26" dur="500" fill="hold"/>
                                        <p:tgtEl>
                                          <p:spTgt spid="1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5975149" y="1649095"/>
            <a:ext cx="1054100" cy="1054100"/>
            <a:chOff x="5579544" y="1682750"/>
            <a:chExt cx="1054100" cy="1054100"/>
          </a:xfrm>
          <a:solidFill>
            <a:srgbClr val="595959"/>
          </a:solidFill>
        </p:grpSpPr>
        <p:sp>
          <p:nvSpPr>
            <p:cNvPr id="11" name="剪去单角的矩形 10"/>
            <p:cNvSpPr/>
            <p:nvPr>
              <p:custDataLst>
                <p:tags r:id="rId2"/>
              </p:custDataLst>
            </p:nvPr>
          </p:nvSpPr>
          <p:spPr>
            <a:xfrm>
              <a:off x="5579544" y="1682750"/>
              <a:ext cx="1054100" cy="1054100"/>
            </a:xfrm>
            <a:prstGeom prst="snip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a typeface="庞门正道标题体" panose="02010600030101010101" pitchFamily="2" charset="-122"/>
              </a:endParaRPr>
            </a:p>
          </p:txBody>
        </p:sp>
        <p:sp>
          <p:nvSpPr>
            <p:cNvPr id="2" name="椭圆 7"/>
            <p:cNvSpPr/>
            <p:nvPr>
              <p:custDataLst>
                <p:tags r:id="rId3"/>
              </p:custDataLst>
            </p:nvPr>
          </p:nvSpPr>
          <p:spPr>
            <a:xfrm>
              <a:off x="5829300" y="1945653"/>
              <a:ext cx="533400" cy="528295"/>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noFill/>
                <a:ea typeface="庞门正道标题体" panose="02010600030101010101" pitchFamily="2" charset="-122"/>
              </a:endParaRPr>
            </a:p>
          </p:txBody>
        </p:sp>
      </p:grpSp>
      <p:sp>
        <p:nvSpPr>
          <p:cNvPr id="23" name="剪去单角的矩形 22"/>
          <p:cNvSpPr/>
          <p:nvPr>
            <p:custDataLst>
              <p:tags r:id="rId4"/>
            </p:custDataLst>
          </p:nvPr>
        </p:nvSpPr>
        <p:spPr>
          <a:xfrm>
            <a:off x="5975350" y="3081655"/>
            <a:ext cx="1054100" cy="1054100"/>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a typeface="庞门正道标题体" panose="02010600030101010101" pitchFamily="2" charset="-122"/>
            </a:endParaRPr>
          </a:p>
        </p:txBody>
      </p:sp>
      <p:sp>
        <p:nvSpPr>
          <p:cNvPr id="3" name="剪去单角的矩形 2"/>
          <p:cNvSpPr/>
          <p:nvPr>
            <p:custDataLst>
              <p:tags r:id="rId5"/>
            </p:custDataLst>
          </p:nvPr>
        </p:nvSpPr>
        <p:spPr>
          <a:xfrm>
            <a:off x="5975350" y="4519295"/>
            <a:ext cx="1054100" cy="1054100"/>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a typeface="庞门正道标题体" panose="02010600030101010101" pitchFamily="2" charset="-122"/>
            </a:endParaRPr>
          </a:p>
        </p:txBody>
      </p:sp>
      <p:pic>
        <p:nvPicPr>
          <p:cNvPr id="9" name="图片 8" descr="C:/Users/Administrator/Desktop/生成项目图片-(2).jpg生成项目图片-(2)"/>
          <p:cNvPicPr>
            <a:picLocks noChangeAspect="1"/>
          </p:cNvPicPr>
          <p:nvPr/>
        </p:nvPicPr>
        <p:blipFill>
          <a:blip r:embed="rId6"/>
          <a:srcRect l="18900" r="18900"/>
          <a:stretch>
            <a:fillRect/>
          </a:stretch>
        </p:blipFill>
        <p:spPr>
          <a:xfrm>
            <a:off x="983615" y="1730375"/>
            <a:ext cx="4341495" cy="3924300"/>
          </a:xfrm>
          <a:prstGeom prst="rect">
            <a:avLst/>
          </a:prstGeom>
        </p:spPr>
      </p:pic>
      <p:sp>
        <p:nvSpPr>
          <p:cNvPr id="60" name="文本框 59"/>
          <p:cNvSpPr txBox="1"/>
          <p:nvPr>
            <p:custDataLst>
              <p:tags r:id="rId7"/>
            </p:custDataLst>
          </p:nvPr>
        </p:nvSpPr>
        <p:spPr>
          <a:xfrm>
            <a:off x="7350760" y="2106295"/>
            <a:ext cx="3554730" cy="828040"/>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4" name="文本框 3"/>
          <p:cNvSpPr txBox="1"/>
          <p:nvPr>
            <p:custDataLst>
              <p:tags r:id="rId8"/>
            </p:custDataLst>
          </p:nvPr>
        </p:nvSpPr>
        <p:spPr>
          <a:xfrm>
            <a:off x="7350760" y="1656715"/>
            <a:ext cx="2159635" cy="398780"/>
          </a:xfrm>
          <a:prstGeom prst="rect">
            <a:avLst/>
          </a:prstGeom>
          <a:noFill/>
        </p:spPr>
        <p:txBody>
          <a:bodyPr wrap="square" rtlCol="0" anchor="t">
            <a:spAutoFit/>
          </a:bodyPr>
          <a:p>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5" name="文本框 4"/>
          <p:cNvSpPr txBox="1"/>
          <p:nvPr>
            <p:custDataLst>
              <p:tags r:id="rId9"/>
            </p:custDataLst>
          </p:nvPr>
        </p:nvSpPr>
        <p:spPr>
          <a:xfrm>
            <a:off x="7350760" y="3553460"/>
            <a:ext cx="3554730" cy="828040"/>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6" name="文本框 5"/>
          <p:cNvSpPr txBox="1"/>
          <p:nvPr>
            <p:custDataLst>
              <p:tags r:id="rId10"/>
            </p:custDataLst>
          </p:nvPr>
        </p:nvSpPr>
        <p:spPr>
          <a:xfrm>
            <a:off x="7350760" y="3103880"/>
            <a:ext cx="2159635" cy="398780"/>
          </a:xfrm>
          <a:prstGeom prst="rect">
            <a:avLst/>
          </a:prstGeom>
          <a:noFill/>
        </p:spPr>
        <p:txBody>
          <a:bodyPr wrap="square" rtlCol="0" anchor="t">
            <a:spAutoFit/>
          </a:bodyPr>
          <a:p>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13" name="文本框 12"/>
          <p:cNvSpPr txBox="1"/>
          <p:nvPr>
            <p:custDataLst>
              <p:tags r:id="rId11"/>
            </p:custDataLst>
          </p:nvPr>
        </p:nvSpPr>
        <p:spPr>
          <a:xfrm>
            <a:off x="7350760" y="4962525"/>
            <a:ext cx="3554730" cy="828040"/>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14" name="文本框 13"/>
          <p:cNvSpPr txBox="1"/>
          <p:nvPr>
            <p:custDataLst>
              <p:tags r:id="rId12"/>
            </p:custDataLst>
          </p:nvPr>
        </p:nvSpPr>
        <p:spPr>
          <a:xfrm>
            <a:off x="7350760" y="4512945"/>
            <a:ext cx="2159635" cy="398780"/>
          </a:xfrm>
          <a:prstGeom prst="rect">
            <a:avLst/>
          </a:prstGeom>
          <a:noFill/>
        </p:spPr>
        <p:txBody>
          <a:bodyPr wrap="square" rtlCol="0" anchor="t">
            <a:spAutoFit/>
          </a:bodyPr>
          <a:p>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15" name="AutoShape 4"/>
          <p:cNvSpPr/>
          <p:nvPr>
            <p:custDataLst>
              <p:tags r:id="rId13"/>
            </p:custDataLst>
          </p:nvPr>
        </p:nvSpPr>
        <p:spPr bwMode="auto">
          <a:xfrm>
            <a:off x="6224588" y="4776947"/>
            <a:ext cx="533400" cy="534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45" tIns="19045" rIns="19045" bIns="19045" anchor="ctr"/>
          <a:lstStyle/>
          <a:p>
            <a:pPr algn="ctr" defTabSz="227965">
              <a:defRPr/>
            </a:pPr>
            <a:endParaRPr lang="en-US" sz="1500" dirty="0">
              <a:solidFill>
                <a:schemeClr val="bg1"/>
              </a:solidFill>
              <a:effectLst>
                <a:outerShdw blurRad="38100" dist="38100" dir="2700000" algn="tl">
                  <a:srgbClr val="000000"/>
                </a:outerShdw>
              </a:effectLst>
              <a:latin typeface="Gill Sans" charset="0"/>
              <a:ea typeface="庞门正道标题体" panose="02010600030101010101" pitchFamily="2" charset="-122"/>
              <a:sym typeface="Gill Sans" charset="0"/>
            </a:endParaRPr>
          </a:p>
        </p:txBody>
      </p:sp>
      <p:sp>
        <p:nvSpPr>
          <p:cNvPr id="16" name="Freeform: Shape 42"/>
          <p:cNvSpPr/>
          <p:nvPr>
            <p:custDataLst>
              <p:tags r:id="rId14"/>
            </p:custDataLst>
          </p:nvPr>
        </p:nvSpPr>
        <p:spPr bwMode="auto">
          <a:xfrm>
            <a:off x="6197600" y="3328670"/>
            <a:ext cx="560705" cy="55943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a:lstStyle/>
          <a:p>
            <a:pPr algn="ctr"/>
            <a:endParaRPr>
              <a:noFill/>
            </a:endParaRPr>
          </a:p>
        </p:txBody>
      </p:sp>
      <p:grpSp>
        <p:nvGrpSpPr>
          <p:cNvPr id="46" name="组合 45"/>
          <p:cNvGrpSpPr/>
          <p:nvPr/>
        </p:nvGrpSpPr>
        <p:grpSpPr>
          <a:xfrm>
            <a:off x="10739177" y="637831"/>
            <a:ext cx="776676" cy="170426"/>
            <a:chOff x="10787302" y="360181"/>
            <a:chExt cx="776676" cy="170426"/>
          </a:xfrm>
        </p:grpSpPr>
        <p:sp>
          <p:nvSpPr>
            <p:cNvPr id="47" name="椭圆 46"/>
            <p:cNvSpPr/>
            <p:nvPr/>
          </p:nvSpPr>
          <p:spPr>
            <a:xfrm>
              <a:off x="10787302" y="360181"/>
              <a:ext cx="170426" cy="170426"/>
            </a:xfrm>
            <a:prstGeom prst="ellipse">
              <a:avLst/>
            </a:prstGeom>
            <a:solidFill>
              <a:srgbClr val="DEE1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1090427" y="360181"/>
              <a:ext cx="170426" cy="170426"/>
            </a:xfrm>
            <a:prstGeom prst="ellipse">
              <a:avLst/>
            </a:prstGeom>
            <a:solidFill>
              <a:srgbClr val="DEE1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393552" y="360181"/>
              <a:ext cx="170426" cy="170426"/>
            </a:xfrm>
            <a:prstGeom prst="ellipse">
              <a:avLst/>
            </a:prstGeom>
            <a:solidFill>
              <a:srgbClr val="DEE1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燕尾形 23"/>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25" name="燕尾形 24"/>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31" name="燕尾形 30"/>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33" name="文本框 32"/>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34" name="文本框 33"/>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0"/>
          <p:cNvPicPr>
            <a:picLocks noChangeAspect="1"/>
          </p:cNvPicPr>
          <p:nvPr/>
        </p:nvPicPr>
        <p:blipFill>
          <a:blip r:embed="rId1">
            <a:alphaModFix amt="42000"/>
          </a:blip>
          <a:stretch>
            <a:fillRect/>
          </a:stretch>
        </p:blipFill>
        <p:spPr>
          <a:xfrm>
            <a:off x="0" y="0"/>
            <a:ext cx="12192000" cy="6858000"/>
          </a:xfrm>
          <a:prstGeom prst="rect">
            <a:avLst/>
          </a:prstGeom>
        </p:spPr>
      </p:pic>
      <p:sp>
        <p:nvSpPr>
          <p:cNvPr id="2" name="标题 1"/>
          <p:cNvSpPr>
            <a:spLocks noGrp="1"/>
          </p:cNvSpPr>
          <p:nvPr>
            <p:ph type="ctrTitle"/>
          </p:nvPr>
        </p:nvSpPr>
        <p:spPr>
          <a:xfrm>
            <a:off x="1128395" y="2729865"/>
            <a:ext cx="6052820" cy="1176020"/>
          </a:xfrm>
        </p:spPr>
        <p:txBody>
          <a:bodyPr>
            <a:noAutofit/>
          </a:bodyPr>
          <a:lstStyle/>
          <a:p>
            <a:pPr algn="l"/>
            <a:r>
              <a:rPr lang="zh-CN" altLang="en-US" b="1" dirty="0">
                <a:solidFill>
                  <a:srgbClr val="404040"/>
                </a:solidFill>
                <a:cs typeface="+mn-ea"/>
                <a:sym typeface="+mn-lt"/>
              </a:rPr>
              <a:t>请输入你的标题</a:t>
            </a:r>
            <a:endParaRPr lang="zh-CN" altLang="en-US" b="1" spc="600" dirty="0">
              <a:solidFill>
                <a:srgbClr val="404040"/>
              </a:solidFill>
              <a:latin typeface="阿里巴巴普惠体 Medium" panose="00020600040101010101" pitchFamily="18" charset="-122"/>
              <a:ea typeface="阿里巴巴普惠体 Medium" panose="00020600040101010101" pitchFamily="18" charset="-122"/>
              <a:cs typeface="+mn-ea"/>
              <a:sym typeface="+mn-lt"/>
            </a:endParaRPr>
          </a:p>
        </p:txBody>
      </p:sp>
      <p:sp>
        <p:nvSpPr>
          <p:cNvPr id="11" name="副标题 2"/>
          <p:cNvSpPr txBox="1"/>
          <p:nvPr/>
        </p:nvSpPr>
        <p:spPr>
          <a:xfrm>
            <a:off x="1344700" y="409336"/>
            <a:ext cx="915337" cy="340382"/>
          </a:xfrm>
          <a:prstGeom prst="rect">
            <a:avLst/>
          </a:prstGeom>
        </p:spPr>
        <p:txBody>
          <a:bodyPr vert="horz" lIns="91440" tIns="45720" rIns="91440" bIns="45720" rtlCol="0">
            <a:normAutofit fontScale="5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LOGO</a:t>
            </a:r>
            <a:endParaRPr lang="zh-CN" altLang="en-US"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12" name="矩形: 圆角 32"/>
          <p:cNvSpPr/>
          <p:nvPr/>
        </p:nvSpPr>
        <p:spPr>
          <a:xfrm>
            <a:off x="1243013" y="2204655"/>
            <a:ext cx="2084388" cy="415958"/>
          </a:xfrm>
          <a:prstGeom prst="roundRect">
            <a:avLst>
              <a:gd name="adj" fmla="val 50000"/>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13" name="文本框 12"/>
          <p:cNvSpPr txBox="1"/>
          <p:nvPr/>
        </p:nvSpPr>
        <p:spPr>
          <a:xfrm>
            <a:off x="1528981" y="2212579"/>
            <a:ext cx="1512452"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PART 02</a:t>
            </a:r>
            <a:endParaRPr lang="zh-CN" altLang="en-US" sz="2000" b="1" dirty="0">
              <a:solidFill>
                <a:schemeClr val="bg1"/>
              </a:solidFill>
              <a:cs typeface="+mn-ea"/>
              <a:sym typeface="+mn-lt"/>
            </a:endParaRPr>
          </a:p>
        </p:txBody>
      </p:sp>
      <p:sp>
        <p:nvSpPr>
          <p:cNvPr id="14" name="文本框 13"/>
          <p:cNvSpPr txBox="1"/>
          <p:nvPr/>
        </p:nvSpPr>
        <p:spPr>
          <a:xfrm>
            <a:off x="1316828" y="3917880"/>
            <a:ext cx="5976664" cy="492443"/>
          </a:xfrm>
          <a:prstGeom prst="rect">
            <a:avLst/>
          </a:prstGeom>
          <a:noFill/>
        </p:spPr>
        <p:txBody>
          <a:bodyPr wrap="square" rtlCol="0">
            <a:spAutoFit/>
          </a:bodyPr>
          <a:lstStyle/>
          <a:p>
            <a:pPr>
              <a:lnSpc>
                <a:spcPct val="130000"/>
              </a:lnSpc>
            </a:pPr>
            <a:r>
              <a:rPr lang="en-US" altLang="zh-CN"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rPr>
              <a:t>Add a detailed text description here, copy and paste the text content here; Add a detailed text description here, copy and paste the text content here. Add a detailed text description here, </a:t>
            </a:r>
            <a:endParaRPr lang="en-US" altLang="zh-CN"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lt"/>
            </a:endParaRPr>
          </a:p>
        </p:txBody>
      </p:sp>
      <p:sp>
        <p:nvSpPr>
          <p:cNvPr id="15" name="矩形 14"/>
          <p:cNvSpPr/>
          <p:nvPr/>
        </p:nvSpPr>
        <p:spPr>
          <a:xfrm flipV="1">
            <a:off x="899451" y="6134100"/>
            <a:ext cx="612000" cy="36000"/>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 calcmode="lin" valueType="num">
                                      <p:cBhvr>
                                        <p:cTn id="2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iterate type="lt">
                                    <p:tmPct val="0"/>
                                  </p:iterate>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bldLvl="0" animBg="1"/>
      <p:bldP spid="13" grpId="0"/>
      <p:bldP spid="14" grpId="0"/>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12875"/>
            <a:ext cx="6718935" cy="2004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阿里巴巴普惠体 3.0 45 Light" panose="00020600040101010101" charset="-122"/>
              <a:ea typeface="阿里巴巴普惠体 3.0 45 Light" panose="00020600040101010101" charset="-122"/>
            </a:endParaRPr>
          </a:p>
        </p:txBody>
      </p:sp>
      <p:sp>
        <p:nvSpPr>
          <p:cNvPr id="3" name="文本框 2"/>
          <p:cNvSpPr txBox="1"/>
          <p:nvPr/>
        </p:nvSpPr>
        <p:spPr>
          <a:xfrm>
            <a:off x="700405" y="1891030"/>
            <a:ext cx="5293360" cy="1060450"/>
          </a:xfrm>
          <a:prstGeom prst="rect">
            <a:avLst/>
          </a:prstGeom>
          <a:pattFill prst="pct5">
            <a:fgClr>
              <a:schemeClr val="bg1">
                <a:lumMod val="95000"/>
              </a:schemeClr>
            </a:fgClr>
            <a:bgClr>
              <a:schemeClr val="bg1"/>
            </a:bgClr>
          </a:pattFill>
        </p:spPr>
        <p:txBody>
          <a:bodyPr wrap="square" rtlCol="0">
            <a:spAutoFit/>
            <a:scene3d>
              <a:camera prst="orthographicFront"/>
              <a:lightRig rig="threePt" dir="t"/>
            </a:scene3d>
            <a:sp3d contourW="12700"/>
          </a:bodyPr>
          <a:lstStyle/>
          <a:p>
            <a:pPr>
              <a:lnSpc>
                <a:spcPct val="150000"/>
              </a:lnSpc>
            </a:pPr>
            <a:r>
              <a:rPr lang="zh-CN" altLang="en-US" sz="1400" dirty="0">
                <a:solidFill>
                  <a:schemeClr val="tx2"/>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单击输入标题内容单击输入标题内容单击输入标题内容单击输入标题内容单击输入标题内容单击输入标题内容单击输入标题内容单击输入标题内容单击输入标题内</a:t>
            </a:r>
            <a:r>
              <a:rPr lang="zh-CN" altLang="en-US" sz="1400" dirty="0">
                <a:solidFill>
                  <a:schemeClr val="bg1"/>
                </a:solidFill>
                <a:latin typeface="阿里巴巴普惠体 3.0 45 Light" panose="00020600040101010101" charset="-122"/>
                <a:ea typeface="阿里巴巴普惠体 3.0 45 Light" panose="00020600040101010101" charset="-122"/>
                <a:sym typeface="+mn-ea"/>
              </a:rPr>
              <a:t>容</a:t>
            </a:r>
            <a:endParaRPr lang="zh-CN" altLang="en-US" sz="1400" dirty="0">
              <a:solidFill>
                <a:schemeClr val="bg1"/>
              </a:solidFill>
              <a:latin typeface="阿里巴巴普惠体 3.0 45 Light" panose="00020600040101010101" charset="-122"/>
              <a:ea typeface="阿里巴巴普惠体 3.0 45 Light" panose="00020600040101010101" charset="-122"/>
              <a:sym typeface="+mn-ea"/>
            </a:endParaRPr>
          </a:p>
        </p:txBody>
      </p:sp>
      <p:sp>
        <p:nvSpPr>
          <p:cNvPr id="42" name="文本框 41"/>
          <p:cNvSpPr txBox="1"/>
          <p:nvPr>
            <p:custDataLst>
              <p:tags r:id="rId1"/>
            </p:custDataLst>
          </p:nvPr>
        </p:nvSpPr>
        <p:spPr>
          <a:xfrm>
            <a:off x="1334770" y="5501005"/>
            <a:ext cx="4258945" cy="949325"/>
          </a:xfrm>
          <a:prstGeom prst="rect">
            <a:avLst/>
          </a:prstGeom>
          <a:noFill/>
        </p:spPr>
        <p:txBody>
          <a:bodyPr wrap="square" rtlCol="0">
            <a:no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45" name="文本框 44"/>
          <p:cNvSpPr txBox="1"/>
          <p:nvPr>
            <p:custDataLst>
              <p:tags r:id="rId2"/>
            </p:custDataLst>
          </p:nvPr>
        </p:nvSpPr>
        <p:spPr>
          <a:xfrm>
            <a:off x="1339215" y="4057650"/>
            <a:ext cx="4243705" cy="931545"/>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16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6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46" name="ï$ľíḑe"/>
          <p:cNvSpPr/>
          <p:nvPr>
            <p:custDataLst>
              <p:tags r:id="rId3"/>
            </p:custDataLst>
          </p:nvPr>
        </p:nvSpPr>
        <p:spPr>
          <a:xfrm>
            <a:off x="7127638" y="1631279"/>
            <a:ext cx="692747" cy="692747"/>
          </a:xfrm>
          <a:prstGeom prst="ellipse">
            <a:avLst/>
          </a:prstGeom>
          <a:solidFill>
            <a:schemeClr val="tx1">
              <a:lumMod val="65000"/>
              <a:lumOff val="3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a:solidFill>
                <a:schemeClr val="tx1"/>
              </a:solidFill>
              <a:latin typeface="阿里巴巴普惠体 3.0 45 Light" panose="00020600040101010101" charset="-122"/>
              <a:ea typeface="阿里巴巴普惠体 3.0 45 Light" panose="00020600040101010101" charset="-122"/>
            </a:endParaRPr>
          </a:p>
        </p:txBody>
      </p:sp>
      <p:sp>
        <p:nvSpPr>
          <p:cNvPr id="48" name="iṡḻîḋe"/>
          <p:cNvSpPr/>
          <p:nvPr>
            <p:custDataLst>
              <p:tags r:id="rId4"/>
            </p:custDataLst>
          </p:nvPr>
        </p:nvSpPr>
        <p:spPr>
          <a:xfrm>
            <a:off x="7136903" y="3177135"/>
            <a:ext cx="692747" cy="692747"/>
          </a:xfrm>
          <a:prstGeom prst="ellipse">
            <a:avLst/>
          </a:prstGeom>
          <a:solidFill>
            <a:schemeClr val="tx1">
              <a:lumMod val="65000"/>
              <a:lumOff val="35000"/>
            </a:schemeClr>
          </a:solidFill>
          <a:ln w="12700">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sz="23900">
              <a:solidFill>
                <a:schemeClr val="accent6"/>
              </a:solidFill>
              <a:latin typeface="阿里巴巴普惠体 3.0 45 Light" panose="00020600040101010101" charset="-122"/>
              <a:ea typeface="阿里巴巴普惠体 3.0 45 Light" panose="00020600040101010101" charset="-122"/>
            </a:endParaRPr>
          </a:p>
        </p:txBody>
      </p:sp>
      <p:sp>
        <p:nvSpPr>
          <p:cNvPr id="50" name="ïşļïḓè"/>
          <p:cNvSpPr/>
          <p:nvPr>
            <p:custDataLst>
              <p:tags r:id="rId5"/>
            </p:custDataLst>
          </p:nvPr>
        </p:nvSpPr>
        <p:spPr>
          <a:xfrm>
            <a:off x="7148625" y="4673095"/>
            <a:ext cx="692747" cy="692747"/>
          </a:xfrm>
          <a:prstGeom prst="ellipse">
            <a:avLst/>
          </a:prstGeom>
          <a:solidFill>
            <a:schemeClr val="tx1">
              <a:lumMod val="65000"/>
              <a:lumOff val="3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a:solidFill>
                <a:schemeClr val="tx1"/>
              </a:solidFill>
              <a:latin typeface="阿里巴巴普惠体 3.0 45 Light" panose="00020600040101010101" charset="-122"/>
              <a:ea typeface="阿里巴巴普惠体 3.0 45 Light" panose="00020600040101010101" charset="-122"/>
            </a:endParaRPr>
          </a:p>
        </p:txBody>
      </p:sp>
      <p:sp>
        <p:nvSpPr>
          <p:cNvPr id="54" name="文本框 53"/>
          <p:cNvSpPr txBox="1"/>
          <p:nvPr>
            <p:custDataLst>
              <p:tags r:id="rId6"/>
            </p:custDataLst>
          </p:nvPr>
        </p:nvSpPr>
        <p:spPr>
          <a:xfrm>
            <a:off x="7879080" y="5015865"/>
            <a:ext cx="3569335" cy="828040"/>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57" name="文本框 56"/>
          <p:cNvSpPr txBox="1"/>
          <p:nvPr>
            <p:custDataLst>
              <p:tags r:id="rId7"/>
            </p:custDataLst>
          </p:nvPr>
        </p:nvSpPr>
        <p:spPr>
          <a:xfrm>
            <a:off x="7863840" y="3531235"/>
            <a:ext cx="3569335" cy="828040"/>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60" name="文本框 59"/>
          <p:cNvSpPr txBox="1"/>
          <p:nvPr>
            <p:custDataLst>
              <p:tags r:id="rId8"/>
            </p:custDataLst>
          </p:nvPr>
        </p:nvSpPr>
        <p:spPr>
          <a:xfrm>
            <a:off x="7879080" y="1867535"/>
            <a:ext cx="3554730" cy="828040"/>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4" name="文本框 3"/>
          <p:cNvSpPr txBox="1"/>
          <p:nvPr/>
        </p:nvSpPr>
        <p:spPr>
          <a:xfrm>
            <a:off x="700405" y="1564005"/>
            <a:ext cx="1943735" cy="398780"/>
          </a:xfrm>
          <a:prstGeom prst="rect">
            <a:avLst/>
          </a:prstGeom>
          <a:noFill/>
        </p:spPr>
        <p:txBody>
          <a:bodyPr wrap="square" rtlCol="0" anchor="t">
            <a:spAutoFit/>
          </a:bodyPr>
          <a:p>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5" name="文本框 4"/>
          <p:cNvSpPr txBox="1"/>
          <p:nvPr/>
        </p:nvSpPr>
        <p:spPr>
          <a:xfrm>
            <a:off x="1339215" y="3637280"/>
            <a:ext cx="2159635" cy="398780"/>
          </a:xfrm>
          <a:prstGeom prst="rect">
            <a:avLst/>
          </a:prstGeom>
          <a:noFill/>
        </p:spPr>
        <p:txBody>
          <a:bodyPr wrap="square" rtlCol="0" anchor="t">
            <a:spAutoFit/>
          </a:bodyPr>
          <a:p>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6" name="文本框 5"/>
          <p:cNvSpPr txBox="1"/>
          <p:nvPr/>
        </p:nvSpPr>
        <p:spPr>
          <a:xfrm>
            <a:off x="1339215" y="5188585"/>
            <a:ext cx="2159635" cy="398780"/>
          </a:xfrm>
          <a:prstGeom prst="rect">
            <a:avLst/>
          </a:prstGeom>
          <a:noFill/>
        </p:spPr>
        <p:txBody>
          <a:bodyPr wrap="square" rtlCol="0" anchor="t">
            <a:spAutoFit/>
          </a:bodyPr>
          <a:p>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9" name="文本框 8"/>
          <p:cNvSpPr txBox="1"/>
          <p:nvPr/>
        </p:nvSpPr>
        <p:spPr>
          <a:xfrm>
            <a:off x="7879080" y="1417955"/>
            <a:ext cx="2159635" cy="398780"/>
          </a:xfrm>
          <a:prstGeom prst="rect">
            <a:avLst/>
          </a:prstGeom>
          <a:noFill/>
        </p:spPr>
        <p:txBody>
          <a:bodyPr wrap="square" rtlCol="0" anchor="t">
            <a:spAutoFit/>
          </a:bodyPr>
          <a:p>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10" name="文本框 9"/>
          <p:cNvSpPr txBox="1"/>
          <p:nvPr/>
        </p:nvSpPr>
        <p:spPr>
          <a:xfrm>
            <a:off x="7879080" y="3110230"/>
            <a:ext cx="2159635" cy="398780"/>
          </a:xfrm>
          <a:prstGeom prst="rect">
            <a:avLst/>
          </a:prstGeom>
          <a:noFill/>
        </p:spPr>
        <p:txBody>
          <a:bodyPr wrap="square" rtlCol="0" anchor="t">
            <a:spAutoFit/>
          </a:bodyPr>
          <a:p>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11" name="AutoShape 4"/>
          <p:cNvSpPr/>
          <p:nvPr/>
        </p:nvSpPr>
        <p:spPr bwMode="auto">
          <a:xfrm>
            <a:off x="7242598" y="1747309"/>
            <a:ext cx="463551" cy="465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61" name="Group 5"/>
          <p:cNvGrpSpPr/>
          <p:nvPr/>
        </p:nvGrpSpPr>
        <p:grpSpPr>
          <a:xfrm>
            <a:off x="7255215" y="4789904"/>
            <a:ext cx="478887" cy="479705"/>
            <a:chOff x="9145588" y="4435475"/>
            <a:chExt cx="464344" cy="465138"/>
          </a:xfrm>
          <a:solidFill>
            <a:schemeClr val="bg1"/>
          </a:solidFill>
        </p:grpSpPr>
        <p:sp>
          <p:nvSpPr>
            <p:cNvPr id="6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214" name="AutoShape 140"/>
          <p:cNvSpPr/>
          <p:nvPr/>
        </p:nvSpPr>
        <p:spPr bwMode="auto">
          <a:xfrm>
            <a:off x="7314989" y="3420322"/>
            <a:ext cx="300567" cy="243416"/>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5" name="AutoShape 141"/>
          <p:cNvSpPr/>
          <p:nvPr/>
        </p:nvSpPr>
        <p:spPr bwMode="auto">
          <a:xfrm>
            <a:off x="7255722" y="3361056"/>
            <a:ext cx="478367" cy="372533"/>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6" name="AutoShape 142"/>
          <p:cNvSpPr/>
          <p:nvPr/>
        </p:nvSpPr>
        <p:spPr bwMode="auto">
          <a:xfrm>
            <a:off x="7630372" y="3435138"/>
            <a:ext cx="44451" cy="44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7" name="AutoShape 143"/>
          <p:cNvSpPr/>
          <p:nvPr/>
        </p:nvSpPr>
        <p:spPr bwMode="auto">
          <a:xfrm>
            <a:off x="7615556" y="3629872"/>
            <a:ext cx="59267" cy="14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8" name="AutoShape 144"/>
          <p:cNvSpPr/>
          <p:nvPr/>
        </p:nvSpPr>
        <p:spPr bwMode="auto">
          <a:xfrm>
            <a:off x="7630372" y="3585422"/>
            <a:ext cx="59267" cy="14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9" name="AutoShape 145"/>
          <p:cNvSpPr/>
          <p:nvPr/>
        </p:nvSpPr>
        <p:spPr bwMode="auto">
          <a:xfrm>
            <a:off x="7630372" y="3540972"/>
            <a:ext cx="59267" cy="14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20" name="AutoShape 146"/>
          <p:cNvSpPr/>
          <p:nvPr/>
        </p:nvSpPr>
        <p:spPr bwMode="auto">
          <a:xfrm>
            <a:off x="7376372" y="3479589"/>
            <a:ext cx="88900"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 name="文本框 20"/>
          <p:cNvSpPr txBox="1"/>
          <p:nvPr/>
        </p:nvSpPr>
        <p:spPr>
          <a:xfrm>
            <a:off x="7955280" y="4602480"/>
            <a:ext cx="2159635" cy="398780"/>
          </a:xfrm>
          <a:prstGeom prst="rect">
            <a:avLst/>
          </a:prstGeom>
          <a:noFill/>
        </p:spPr>
        <p:txBody>
          <a:bodyPr wrap="square" rtlCol="0" anchor="t">
            <a:spAutoFit/>
          </a:bodyPr>
          <a:p>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44" name="燕尾形 43"/>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47" name="燕尾形 46"/>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49" name="燕尾形 48"/>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51" name="文本框 50"/>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52" name="文本框 51"/>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8" grpId="0" bldLvl="0" animBg="1"/>
      <p:bldP spid="5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custDataLst>
              <p:tags r:id="rId1"/>
            </p:custDataLst>
          </p:nvPr>
        </p:nvSpPr>
        <p:spPr bwMode="auto">
          <a:xfrm>
            <a:off x="1883351" y="1195892"/>
            <a:ext cx="4133016" cy="2227768"/>
          </a:xfrm>
          <a:prstGeom prst="rect">
            <a:avLst/>
          </a:prstGeom>
          <a:blipFill rotWithShape="1">
            <a:blip r:embed="rId2"/>
            <a:stretch>
              <a:fillRect/>
            </a:stretch>
          </a:blipFill>
          <a:ln w="15875" algn="ctr">
            <a:noFill/>
            <a:miter lim="800000"/>
          </a:ln>
        </p:spPr>
        <p:txBody>
          <a:bodyPr anchor="ctr"/>
          <a:lstStyle/>
          <a:p>
            <a:pPr marL="0" marR="0" lvl="0" indent="0" algn="ctr"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white"/>
              </a:solidFill>
              <a:effectLst/>
              <a:uLnTx/>
              <a:uFillTx/>
              <a:cs typeface="+mn-ea"/>
              <a:sym typeface="+mn-lt"/>
            </a:endParaRPr>
          </a:p>
        </p:txBody>
      </p:sp>
      <p:sp>
        <p:nvSpPr>
          <p:cNvPr id="2" name="矩形 1"/>
          <p:cNvSpPr/>
          <p:nvPr>
            <p:custDataLst>
              <p:tags r:id="rId3"/>
            </p:custDataLst>
          </p:nvPr>
        </p:nvSpPr>
        <p:spPr>
          <a:xfrm>
            <a:off x="6153736" y="1195892"/>
            <a:ext cx="4131025" cy="22277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white"/>
              </a:solidFill>
              <a:effectLst/>
              <a:uLnTx/>
              <a:uFillTx/>
              <a:cs typeface="+mn-ea"/>
              <a:sym typeface="+mn-lt"/>
            </a:endParaRPr>
          </a:p>
        </p:txBody>
      </p:sp>
      <p:sp>
        <p:nvSpPr>
          <p:cNvPr id="9" name="矩形 8"/>
          <p:cNvSpPr/>
          <p:nvPr>
            <p:custDataLst>
              <p:tags r:id="rId4"/>
            </p:custDataLst>
          </p:nvPr>
        </p:nvSpPr>
        <p:spPr>
          <a:xfrm>
            <a:off x="1883351" y="3531165"/>
            <a:ext cx="4133016" cy="222975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white"/>
              </a:solidFill>
              <a:effectLst/>
              <a:uLnTx/>
              <a:uFillTx/>
              <a:cs typeface="+mn-ea"/>
              <a:sym typeface="+mn-lt"/>
            </a:endParaRPr>
          </a:p>
        </p:txBody>
      </p:sp>
      <p:sp>
        <p:nvSpPr>
          <p:cNvPr id="10" name="矩形 9"/>
          <p:cNvSpPr>
            <a:spLocks noChangeArrowheads="1"/>
          </p:cNvSpPr>
          <p:nvPr>
            <p:custDataLst>
              <p:tags r:id="rId5"/>
            </p:custDataLst>
          </p:nvPr>
        </p:nvSpPr>
        <p:spPr bwMode="auto">
          <a:xfrm>
            <a:off x="6153736" y="3531165"/>
            <a:ext cx="4131025" cy="2229759"/>
          </a:xfrm>
          <a:prstGeom prst="rect">
            <a:avLst/>
          </a:prstGeom>
          <a:blipFill rotWithShape="1">
            <a:blip r:embed="rId6"/>
            <a:stretch>
              <a:fillRect/>
            </a:stretch>
          </a:blipFill>
          <a:ln w="15875" algn="ctr">
            <a:noFill/>
            <a:miter lim="800000"/>
          </a:ln>
        </p:spPr>
        <p:txBody>
          <a:bodyPr anchor="ctr"/>
          <a:lstStyle/>
          <a:p>
            <a:pPr marL="0" marR="0" lvl="0" indent="0" algn="ctr"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white"/>
              </a:solidFill>
              <a:effectLst/>
              <a:uLnTx/>
              <a:uFillTx/>
              <a:cs typeface="+mn-ea"/>
              <a:sym typeface="+mn-lt"/>
            </a:endParaRPr>
          </a:p>
        </p:txBody>
      </p:sp>
      <p:sp>
        <p:nvSpPr>
          <p:cNvPr id="15" name="TextBox 14"/>
          <p:cNvSpPr txBox="1">
            <a:spLocks noChangeArrowheads="1"/>
          </p:cNvSpPr>
          <p:nvPr>
            <p:custDataLst>
              <p:tags r:id="rId7"/>
            </p:custDataLst>
          </p:nvPr>
        </p:nvSpPr>
        <p:spPr bwMode="auto">
          <a:xfrm>
            <a:off x="6796552" y="1696317"/>
            <a:ext cx="2994247" cy="400050"/>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30000"/>
              </a:lnSpc>
              <a:buClrTx/>
              <a:buSzTx/>
              <a:buFontTx/>
              <a:buNone/>
              <a:defRPr/>
            </a:pPr>
            <a:r>
              <a:rPr kumimoji="0" lang="zh-CN" altLang="en-US" sz="200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rPr>
              <a:t>点击输入标题</a:t>
            </a:r>
            <a:endParaRPr kumimoji="0" lang="zh-CN" altLang="en-US" sz="2000" b="0" i="0" u="none" strike="noStrike" kern="1200" cap="none" spc="0" normalizeH="0" baseline="0" noProof="0">
              <a:ln>
                <a:noFill/>
              </a:ln>
              <a:solidFill>
                <a:schemeClr val="tx1"/>
              </a:solidFill>
              <a:effectLst/>
              <a:uLnTx/>
              <a:uFillTx/>
              <a:latin typeface="阿里巴巴普惠体 3.0 105 Heavy" panose="00020600040101010101" charset="-122"/>
              <a:ea typeface="阿里巴巴普惠体 3.0 105 Heavy" panose="00020600040101010101" charset="-122"/>
              <a:cs typeface="+mn-ea"/>
              <a:sym typeface="+mn-lt"/>
            </a:endParaRPr>
          </a:p>
        </p:txBody>
      </p:sp>
      <p:sp>
        <p:nvSpPr>
          <p:cNvPr id="16" name="TextBox 15"/>
          <p:cNvSpPr txBox="1">
            <a:spLocks noChangeArrowheads="1"/>
          </p:cNvSpPr>
          <p:nvPr>
            <p:custDataLst>
              <p:tags r:id="rId8"/>
            </p:custDataLst>
          </p:nvPr>
        </p:nvSpPr>
        <p:spPr bwMode="auto">
          <a:xfrm>
            <a:off x="6482227" y="2147520"/>
            <a:ext cx="3474044" cy="838200"/>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30000"/>
              </a:lnSpc>
              <a:buClrTx/>
              <a:buSzTx/>
              <a:buFontTx/>
              <a:buNone/>
              <a:defRPr/>
            </a:pPr>
            <a:r>
              <a:rPr kumimoji="0" lang="zh-CN" altLang="en-US" sz="1400" b="0" i="0" u="none" strike="noStrike" kern="1200" cap="none" spc="0" normalizeH="0" baseline="0" noProof="0">
                <a:ln>
                  <a:noFill/>
                </a:ln>
                <a:solidFill>
                  <a:schemeClr val="tx1"/>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请输入您想要的文字内容请输入您想要的文字内容请输入您想要的文字内容请输入您想要的文字内容请输入您想要的文字内容</a:t>
            </a:r>
            <a:endParaRPr kumimoji="0" lang="zh-CN" altLang="en-US" sz="1400" b="0" i="0" u="none" strike="noStrike" kern="1200" cap="none" spc="0" normalizeH="0" baseline="0" noProof="0">
              <a:ln>
                <a:noFill/>
              </a:ln>
              <a:solidFill>
                <a:schemeClr val="tx1"/>
              </a:solidFill>
              <a:effectLst/>
              <a:uLnTx/>
              <a:uFillTx/>
              <a:latin typeface="阿里巴巴普惠体 3.0 45 Light" panose="00020600040101010101" charset="-122"/>
              <a:ea typeface="阿里巴巴普惠体 3.0 45 Light" panose="00020600040101010101" charset="-122"/>
              <a:cs typeface="+mn-ea"/>
              <a:sym typeface="+mn-lt"/>
            </a:endParaRPr>
          </a:p>
        </p:txBody>
      </p:sp>
      <p:sp>
        <p:nvSpPr>
          <p:cNvPr id="3" name="TextBox 30"/>
          <p:cNvSpPr txBox="1">
            <a:spLocks noChangeArrowheads="1"/>
          </p:cNvSpPr>
          <p:nvPr>
            <p:custDataLst>
              <p:tags r:id="rId9"/>
            </p:custDataLst>
          </p:nvPr>
        </p:nvSpPr>
        <p:spPr bwMode="auto">
          <a:xfrm>
            <a:off x="2452242" y="3983089"/>
            <a:ext cx="2996239" cy="400050"/>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30000"/>
              </a:lnSpc>
              <a:buClrTx/>
              <a:buSzTx/>
              <a:buFontTx/>
              <a:buNone/>
              <a:defRPr/>
            </a:pPr>
            <a:r>
              <a:rPr kumimoji="0" lang="zh-CN" altLang="en-US" sz="2000" b="0" i="0" u="none" strike="noStrike" kern="1200" cap="none" spc="0" normalizeH="0" baseline="0" noProof="0">
                <a:ln>
                  <a:noFill/>
                </a:ln>
                <a:solidFill>
                  <a:prstClr val="white"/>
                </a:solidFill>
                <a:effectLst/>
                <a:uLnTx/>
                <a:uFillTx/>
                <a:latin typeface="阿里巴巴普惠体 3.0 105 Heavy" panose="00020600040101010101" charset="-122"/>
                <a:ea typeface="阿里巴巴普惠体 3.0 105 Heavy" panose="00020600040101010101" charset="-122"/>
                <a:cs typeface="+mn-ea"/>
                <a:sym typeface="+mn-lt"/>
              </a:rPr>
              <a:t>点击输入标题</a:t>
            </a:r>
            <a:endParaRPr kumimoji="0" lang="zh-CN" altLang="en-US" sz="2000" b="0" i="0" u="none" strike="noStrike" kern="1200" cap="none" spc="0" normalizeH="0" baseline="0" noProof="0">
              <a:ln>
                <a:noFill/>
              </a:ln>
              <a:solidFill>
                <a:prstClr val="white"/>
              </a:solidFill>
              <a:effectLst/>
              <a:uLnTx/>
              <a:uFillTx/>
              <a:latin typeface="阿里巴巴普惠体 3.0 105 Heavy" panose="00020600040101010101" charset="-122"/>
              <a:ea typeface="阿里巴巴普惠体 3.0 105 Heavy" panose="00020600040101010101" charset="-122"/>
              <a:cs typeface="+mn-ea"/>
              <a:sym typeface="+mn-lt"/>
            </a:endParaRPr>
          </a:p>
        </p:txBody>
      </p:sp>
      <p:sp>
        <p:nvSpPr>
          <p:cNvPr id="5" name="TextBox 31"/>
          <p:cNvSpPr txBox="1">
            <a:spLocks noChangeArrowheads="1"/>
          </p:cNvSpPr>
          <p:nvPr>
            <p:custDataLst>
              <p:tags r:id="rId10"/>
            </p:custDataLst>
          </p:nvPr>
        </p:nvSpPr>
        <p:spPr bwMode="auto">
          <a:xfrm>
            <a:off x="2211705" y="4432935"/>
            <a:ext cx="3475990" cy="875030"/>
          </a:xfrm>
          <a:prstGeom prst="rect">
            <a:avLst/>
          </a:prstGeom>
          <a:noFill/>
          <a:ln w="9525">
            <a:noFill/>
            <a:miter lim="800000"/>
          </a:ln>
        </p:spPr>
        <p:txBody>
          <a:bodyPr lIns="0" tIns="0" rIns="0" bIns="0">
            <a:noAutofit/>
          </a:bodyPr>
          <a:lstStyle/>
          <a:p>
            <a:pPr marL="0" marR="0" lvl="0" indent="0" algn="l" defTabSz="685800" rtl="0" eaLnBrk="1" fontAlgn="auto" latinLnBrk="0" hangingPunct="1">
              <a:lnSpc>
                <a:spcPct val="130000"/>
              </a:lnSpc>
              <a:buClrTx/>
              <a:buSzTx/>
              <a:buFontTx/>
              <a:buNone/>
              <a:defRPr/>
            </a:pPr>
            <a:r>
              <a:rPr kumimoji="0" lang="zh-CN" altLang="en-US" sz="1400" b="0" i="0" u="none" strike="noStrike" kern="1200" cap="none" spc="0" normalizeH="0" baseline="0" noProof="0">
                <a:ln>
                  <a:noFill/>
                </a:ln>
                <a:solidFill>
                  <a:prstClr val="white"/>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请输入您想要的文字内容请输入您想要的文字内容请输入您想要的文字内容请输入您想要的文字内容请输入您想要的文字内容</a:t>
            </a:r>
            <a:endParaRPr kumimoji="0" lang="zh-CN" altLang="en-US" sz="1400" b="0" i="0" u="none" strike="noStrike" kern="1200" cap="none" spc="0" normalizeH="0" baseline="0" noProof="0">
              <a:ln>
                <a:noFill/>
              </a:ln>
              <a:solidFill>
                <a:prstClr val="white"/>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nvGrpSpPr>
          <p:cNvPr id="6" name="组合 5"/>
          <p:cNvGrpSpPr/>
          <p:nvPr>
            <p:custDataLst>
              <p:tags r:id="rId11"/>
            </p:custDataLst>
          </p:nvPr>
        </p:nvGrpSpPr>
        <p:grpSpPr>
          <a:xfrm>
            <a:off x="5165090" y="5433060"/>
            <a:ext cx="488315" cy="236855"/>
            <a:chOff x="8134" y="9237"/>
            <a:chExt cx="1180" cy="572"/>
          </a:xfrm>
        </p:grpSpPr>
        <p:sp>
          <p:nvSpPr>
            <p:cNvPr id="64552" name="AutoShape 40"/>
            <p:cNvSpPr>
              <a:spLocks noChangeArrowheads="1"/>
            </p:cNvSpPr>
            <p:nvPr>
              <p:custDataLst>
                <p:tags r:id="rId12"/>
              </p:custDataLst>
            </p:nvPr>
          </p:nvSpPr>
          <p:spPr bwMode="auto">
            <a:xfrm>
              <a:off x="8904" y="9237"/>
              <a:ext cx="411" cy="571"/>
            </a:xfrm>
            <a:prstGeom prst="chevron">
              <a:avLst>
                <a:gd name="adj" fmla="val 56829"/>
              </a:avLst>
            </a:prstGeom>
            <a:solidFill>
              <a:schemeClr val="bg1">
                <a:alpha val="57000"/>
              </a:schemeClr>
            </a:solidFill>
            <a:ln w="9525">
              <a:noFill/>
              <a:prstDash val="lgDashDotDot"/>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sp>
          <p:nvSpPr>
            <p:cNvPr id="11" name="AutoShape 40"/>
            <p:cNvSpPr>
              <a:spLocks noChangeArrowheads="1"/>
            </p:cNvSpPr>
            <p:nvPr>
              <p:custDataLst>
                <p:tags r:id="rId13"/>
              </p:custDataLst>
            </p:nvPr>
          </p:nvSpPr>
          <p:spPr bwMode="auto">
            <a:xfrm>
              <a:off x="8545" y="9238"/>
              <a:ext cx="411" cy="571"/>
            </a:xfrm>
            <a:prstGeom prst="chevron">
              <a:avLst>
                <a:gd name="adj" fmla="val 56829"/>
              </a:avLst>
            </a:prstGeom>
            <a:solidFill>
              <a:schemeClr val="bg1">
                <a:alpha val="57000"/>
              </a:schemeClr>
            </a:solidFill>
            <a:ln w="9525">
              <a:noFill/>
              <a:prstDash val="lgDashDotDot"/>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sp>
          <p:nvSpPr>
            <p:cNvPr id="12" name="AutoShape 40"/>
            <p:cNvSpPr>
              <a:spLocks noChangeArrowheads="1"/>
            </p:cNvSpPr>
            <p:nvPr>
              <p:custDataLst>
                <p:tags r:id="rId14"/>
              </p:custDataLst>
            </p:nvPr>
          </p:nvSpPr>
          <p:spPr bwMode="auto">
            <a:xfrm>
              <a:off x="8134" y="9239"/>
              <a:ext cx="411" cy="571"/>
            </a:xfrm>
            <a:prstGeom prst="chevron">
              <a:avLst>
                <a:gd name="adj" fmla="val 56829"/>
              </a:avLst>
            </a:prstGeom>
            <a:solidFill>
              <a:schemeClr val="bg1">
                <a:alpha val="57000"/>
              </a:schemeClr>
            </a:solidFill>
            <a:ln w="9525">
              <a:noFill/>
              <a:prstDash val="lgDashDotDot"/>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grpSp>
      <p:grpSp>
        <p:nvGrpSpPr>
          <p:cNvPr id="13" name="组合 12"/>
          <p:cNvGrpSpPr/>
          <p:nvPr>
            <p:custDataLst>
              <p:tags r:id="rId15"/>
            </p:custDataLst>
          </p:nvPr>
        </p:nvGrpSpPr>
        <p:grpSpPr>
          <a:xfrm flipH="1">
            <a:off x="6456045" y="3140075"/>
            <a:ext cx="488315" cy="236855"/>
            <a:chOff x="8134" y="9237"/>
            <a:chExt cx="1180" cy="572"/>
          </a:xfrm>
        </p:grpSpPr>
        <p:sp>
          <p:nvSpPr>
            <p:cNvPr id="14" name="AutoShape 40"/>
            <p:cNvSpPr>
              <a:spLocks noChangeArrowheads="1"/>
            </p:cNvSpPr>
            <p:nvPr>
              <p:custDataLst>
                <p:tags r:id="rId16"/>
              </p:custDataLst>
            </p:nvPr>
          </p:nvSpPr>
          <p:spPr bwMode="auto">
            <a:xfrm>
              <a:off x="8904" y="9237"/>
              <a:ext cx="411" cy="571"/>
            </a:xfrm>
            <a:prstGeom prst="chevron">
              <a:avLst>
                <a:gd name="adj" fmla="val 56829"/>
              </a:avLst>
            </a:prstGeom>
            <a:solidFill>
              <a:schemeClr val="bg1">
                <a:alpha val="57000"/>
              </a:schemeClr>
            </a:solidFill>
            <a:ln w="9525">
              <a:noFill/>
              <a:prstDash val="lgDashDotDot"/>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sp>
          <p:nvSpPr>
            <p:cNvPr id="17" name="AutoShape 40"/>
            <p:cNvSpPr>
              <a:spLocks noChangeArrowheads="1"/>
            </p:cNvSpPr>
            <p:nvPr>
              <p:custDataLst>
                <p:tags r:id="rId17"/>
              </p:custDataLst>
            </p:nvPr>
          </p:nvSpPr>
          <p:spPr bwMode="auto">
            <a:xfrm>
              <a:off x="8545" y="9238"/>
              <a:ext cx="411" cy="571"/>
            </a:xfrm>
            <a:prstGeom prst="chevron">
              <a:avLst>
                <a:gd name="adj" fmla="val 56829"/>
              </a:avLst>
            </a:prstGeom>
            <a:solidFill>
              <a:schemeClr val="bg1">
                <a:alpha val="57000"/>
              </a:schemeClr>
            </a:solidFill>
            <a:ln w="9525">
              <a:noFill/>
              <a:prstDash val="lgDashDotDot"/>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sp>
          <p:nvSpPr>
            <p:cNvPr id="18" name="AutoShape 40"/>
            <p:cNvSpPr>
              <a:spLocks noChangeArrowheads="1"/>
            </p:cNvSpPr>
            <p:nvPr>
              <p:custDataLst>
                <p:tags r:id="rId18"/>
              </p:custDataLst>
            </p:nvPr>
          </p:nvSpPr>
          <p:spPr bwMode="auto">
            <a:xfrm>
              <a:off x="8134" y="9239"/>
              <a:ext cx="411" cy="571"/>
            </a:xfrm>
            <a:prstGeom prst="chevron">
              <a:avLst>
                <a:gd name="adj" fmla="val 56829"/>
              </a:avLst>
            </a:prstGeom>
            <a:solidFill>
              <a:schemeClr val="bg1">
                <a:alpha val="57000"/>
              </a:schemeClr>
            </a:solidFill>
            <a:ln w="9525">
              <a:noFill/>
              <a:prstDash val="lgDashDotDot"/>
              <a:miter lim="800000"/>
            </a:ln>
          </p:spPr>
          <p:txBody>
            <a:bodyPr wrap="none" anchor="ctr"/>
            <a:lstStyle/>
            <a:p>
              <a:pPr marL="0" marR="0" lvl="0" indent="0" algn="l" defTabSz="685800" rtl="0" eaLnBrk="1" fontAlgn="auto" latinLnBrk="0" hangingPunct="1">
                <a:lnSpc>
                  <a:spcPct val="130000"/>
                </a:lnSpc>
                <a:buClrTx/>
                <a:buSzTx/>
                <a:buFontTx/>
                <a:buNone/>
                <a:defRPr/>
              </a:pPr>
              <a:endParaRPr kumimoji="0" lang="zh-CN" altLang="en-US" sz="2260" b="0" i="0" u="none" strike="noStrike" kern="1200" cap="none" spc="0" normalizeH="0" baseline="0" noProof="0">
                <a:ln>
                  <a:noFill/>
                </a:ln>
                <a:solidFill>
                  <a:prstClr val="black"/>
                </a:solidFill>
                <a:effectLst/>
                <a:uLnTx/>
                <a:uFillTx/>
                <a:cs typeface="+mn-ea"/>
                <a:sym typeface="+mn-lt"/>
              </a:endParaRPr>
            </a:p>
          </p:txBody>
        </p:sp>
      </p:grpSp>
      <p:sp>
        <p:nvSpPr>
          <p:cNvPr id="19" name="等腰三角形 18"/>
          <p:cNvSpPr/>
          <p:nvPr>
            <p:custDataLst>
              <p:tags r:id="rId19"/>
            </p:custDataLst>
          </p:nvPr>
        </p:nvSpPr>
        <p:spPr>
          <a:xfrm rot="10800000">
            <a:off x="9751060" y="1195705"/>
            <a:ext cx="533400" cy="365760"/>
          </a:xfrm>
          <a:prstGeom prst="triangle">
            <a:avLst/>
          </a:prstGeom>
          <a:solidFill>
            <a:schemeClr val="bg1">
              <a:lumMod val="6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等腰三角形 19"/>
          <p:cNvSpPr/>
          <p:nvPr>
            <p:custDataLst>
              <p:tags r:id="rId20"/>
            </p:custDataLst>
          </p:nvPr>
        </p:nvSpPr>
        <p:spPr>
          <a:xfrm rot="10800000">
            <a:off x="1883410" y="3531235"/>
            <a:ext cx="533400" cy="365760"/>
          </a:xfrm>
          <a:prstGeom prst="triangle">
            <a:avLst/>
          </a:prstGeom>
          <a:solidFill>
            <a:schemeClr val="tx1">
              <a:lumMod val="75000"/>
              <a:lumOff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燕尾形 26"/>
          <p:cNvSpPr/>
          <p:nvPr/>
        </p:nvSpPr>
        <p:spPr>
          <a:xfrm>
            <a:off x="264795"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52" name="燕尾形 51"/>
          <p:cNvSpPr/>
          <p:nvPr/>
        </p:nvSpPr>
        <p:spPr>
          <a:xfrm>
            <a:off x="628974"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53" name="燕尾形 52"/>
          <p:cNvSpPr/>
          <p:nvPr/>
        </p:nvSpPr>
        <p:spPr>
          <a:xfrm>
            <a:off x="993153" y="442595"/>
            <a:ext cx="326377" cy="3263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59号-创粗黑" panose="00000500000000000000" pitchFamily="2" charset="-122"/>
              <a:ea typeface="字魂59号-创粗黑" panose="00000500000000000000" pitchFamily="2" charset="-122"/>
            </a:endParaRPr>
          </a:p>
        </p:txBody>
      </p:sp>
      <p:sp>
        <p:nvSpPr>
          <p:cNvPr id="54" name="文本框 53"/>
          <p:cNvSpPr txBox="1"/>
          <p:nvPr/>
        </p:nvSpPr>
        <p:spPr>
          <a:xfrm>
            <a:off x="1466215" y="707390"/>
            <a:ext cx="3454400" cy="275590"/>
          </a:xfrm>
          <a:prstGeom prst="rect">
            <a:avLst/>
          </a:prstGeom>
          <a:noFill/>
        </p:spPr>
        <p:txBody>
          <a:bodyPr wrap="square" rtlCol="0">
            <a:spAutoFit/>
          </a:bodyPr>
          <a:lstStyle/>
          <a:p>
            <a:r>
              <a:rPr lang="en-US" altLang="zh-CN" sz="1200" spc="600" dirty="0">
                <a:solidFill>
                  <a:schemeClr val="tx1"/>
                </a:solidFill>
                <a:latin typeface="字魂59号-创粗黑" panose="00000500000000000000" pitchFamily="2" charset="-122"/>
                <a:ea typeface="字魂59号-创粗黑" panose="00000500000000000000" pitchFamily="2" charset="-122"/>
                <a:cs typeface="+mn-ea"/>
                <a:sym typeface="+mn-lt"/>
              </a:rPr>
              <a:t>ADD YOUR </a:t>
            </a:r>
            <a:r>
              <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rPr>
              <a:t>TITLE</a:t>
            </a:r>
            <a:endParaRPr lang="en-US" altLang="zh-CN" sz="1200" spc="600" dirty="0">
              <a:solidFill>
                <a:schemeClr val="tx1"/>
              </a:solidFill>
              <a:latin typeface="阿里巴巴普惠体 3.0 45 Light" panose="00020600040101010101" charset="-122"/>
              <a:ea typeface="阿里巴巴普惠体 3.0 45 Light" panose="00020600040101010101" charset="-122"/>
              <a:cs typeface="+mn-ea"/>
              <a:sym typeface="+mn-lt"/>
            </a:endParaRPr>
          </a:p>
        </p:txBody>
      </p:sp>
      <p:sp>
        <p:nvSpPr>
          <p:cNvPr id="55" name="文本框 54"/>
          <p:cNvSpPr txBox="1"/>
          <p:nvPr/>
        </p:nvSpPr>
        <p:spPr>
          <a:xfrm>
            <a:off x="1466215" y="308610"/>
            <a:ext cx="3332480" cy="460375"/>
          </a:xfrm>
          <a:prstGeom prst="rect">
            <a:avLst/>
          </a:prstGeom>
          <a:noFill/>
        </p:spPr>
        <p:txBody>
          <a:bodyPr wrap="square" rtlCol="0">
            <a:spAutoFit/>
          </a:bodyPr>
          <a:lstStyle/>
          <a:p>
            <a:r>
              <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400" spc="6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9" grpId="0" bldLvl="0" animBg="1"/>
      <p:bldP spid="10" grpId="0" bldLvl="0" animBg="1"/>
      <p:bldP spid="15" grpId="0"/>
      <p:bldP spid="16" grpId="0"/>
      <p:bldP spid="3" grpId="0"/>
      <p:bldP spid="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59.466062992126,&quot;left&quot;:148.2953280839895,&quot;top&quot;:138.15,&quot;width&quot;:661.5283989501313}"/>
</p:tagLst>
</file>

<file path=ppt/tags/tag101.xml><?xml version="1.0" encoding="utf-8"?>
<p:tagLst xmlns:p="http://schemas.openxmlformats.org/presentationml/2006/main">
  <p:tag name="KSO_WM_DIAGRAM_VIRTUALLY_FRAME" val="{&quot;height&quot;:359.466062992126,&quot;left&quot;:148.2953280839895,&quot;top&quot;:138.15,&quot;width&quot;:661.5283989501313}"/>
</p:tagLst>
</file>

<file path=ppt/tags/tag102.xml><?xml version="1.0" encoding="utf-8"?>
<p:tagLst xmlns:p="http://schemas.openxmlformats.org/presentationml/2006/main">
  <p:tag name="KSO_WM_DIAGRAM_VIRTUALLY_FRAME" val="{&quot;height&quot;:359.466062992126,&quot;left&quot;:148.2953280839895,&quot;top&quot;:138.15,&quot;width&quot;:661.5283989501313}"/>
</p:tagLst>
</file>

<file path=ppt/tags/tag103.xml><?xml version="1.0" encoding="utf-8"?>
<p:tagLst xmlns:p="http://schemas.openxmlformats.org/presentationml/2006/main">
  <p:tag name="KSO_WM_DIAGRAM_VIRTUALLY_FRAME" val="{&quot;height&quot;:359.466062992126,&quot;left&quot;:148.2953280839895,&quot;top&quot;:138.15,&quot;width&quot;:661.5283989501313}"/>
</p:tagLst>
</file>

<file path=ppt/tags/tag104.xml><?xml version="1.0" encoding="utf-8"?>
<p:tagLst xmlns:p="http://schemas.openxmlformats.org/presentationml/2006/main">
  <p:tag name="KSO_WM_DIAGRAM_VIRTUALLY_FRAME" val="{&quot;height&quot;:359.466062992126,&quot;left&quot;:148.2953280839895,&quot;top&quot;:138.15,&quot;width&quot;:661.5283989501313}"/>
</p:tagLst>
</file>

<file path=ppt/tags/tag105.xml><?xml version="1.0" encoding="utf-8"?>
<p:tagLst xmlns:p="http://schemas.openxmlformats.org/presentationml/2006/main">
  <p:tag name="KSO_WM_DIAGRAM_VIRTUALLY_FRAME" val="{&quot;height&quot;:359.466062992126,&quot;left&quot;:148.2953280839895,&quot;top&quot;:138.15,&quot;width&quot;:661.5283989501313}"/>
</p:tagLst>
</file>

<file path=ppt/tags/tag106.xml><?xml version="1.0" encoding="utf-8"?>
<p:tagLst xmlns:p="http://schemas.openxmlformats.org/presentationml/2006/main">
  <p:tag name="KSO_WM_DIAGRAM_VIRTUALLY_FRAME" val="{&quot;height&quot;:359.466062992126,&quot;left&quot;:148.2953280839895,&quot;top&quot;:138.15,&quot;width&quot;:661.5283989501313}"/>
</p:tagLst>
</file>

<file path=ppt/tags/tag107.xml><?xml version="1.0" encoding="utf-8"?>
<p:tagLst xmlns:p="http://schemas.openxmlformats.org/presentationml/2006/main">
  <p:tag name="KSO_WM_DIAGRAM_VIRTUALLY_FRAME" val="{&quot;height&quot;:359.466062992126,&quot;left&quot;:148.2953280839895,&quot;top&quot;:138.15,&quot;width&quot;:661.5283989501313}"/>
</p:tagLst>
</file>

<file path=ppt/tags/tag108.xml><?xml version="1.0" encoding="utf-8"?>
<p:tagLst xmlns:p="http://schemas.openxmlformats.org/presentationml/2006/main">
  <p:tag name="KSO_WM_DIAGRAM_VIRTUALLY_FRAME" val="{&quot;height&quot;:359.466062992126,&quot;left&quot;:148.2953280839895,&quot;top&quot;:138.15,&quot;width&quot;:661.5283989501313}"/>
</p:tagLst>
</file>

<file path=ppt/tags/tag109.xml><?xml version="1.0" encoding="utf-8"?>
<p:tagLst xmlns:p="http://schemas.openxmlformats.org/presentationml/2006/main">
  <p:tag name="KSO_WM_DIAGRAM_VIRTUALLY_FRAME" val="{&quot;height&quot;:359.466062992126,&quot;left&quot;:148.2953280839895,&quot;top&quot;:138.15,&quot;width&quot;:661.5283989501313}"/>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359.466062992126,&quot;left&quot;:148.2953280839895,&quot;top&quot;:138.15,&quot;width&quot;:661.5283989501313}"/>
</p:tagLst>
</file>

<file path=ppt/tags/tag111.xml><?xml version="1.0" encoding="utf-8"?>
<p:tagLst xmlns:p="http://schemas.openxmlformats.org/presentationml/2006/main">
  <p:tag name="KSO_WM_DIAGRAM_VIRTUALLY_FRAME" val="{&quot;height&quot;:359.466062992126,&quot;left&quot;:148.2953280839895,&quot;top&quot;:138.15,&quot;width&quot;:661.5283989501313}"/>
</p:tagLst>
</file>

<file path=ppt/tags/tag112.xml><?xml version="1.0" encoding="utf-8"?>
<p:tagLst xmlns:p="http://schemas.openxmlformats.org/presentationml/2006/main">
  <p:tag name="KSO_WM_DIAGRAM_VIRTUALLY_FRAME" val="{&quot;height&quot;:359.466062992126,&quot;left&quot;:148.2953280839895,&quot;top&quot;:138.15,&quot;width&quot;:661.5283989501313}"/>
</p:tagLst>
</file>

<file path=ppt/tags/tag113.xml><?xml version="1.0" encoding="utf-8"?>
<p:tagLst xmlns:p="http://schemas.openxmlformats.org/presentationml/2006/main">
  <p:tag name="KSO_WM_DIAGRAM_VIRTUALLY_FRAME" val="{&quot;height&quot;:359.466062992126,&quot;left&quot;:148.2953280839895,&quot;top&quot;:138.15,&quot;width&quot;:661.5283989501313}"/>
</p:tagLst>
</file>

<file path=ppt/tags/tag114.xml><?xml version="1.0" encoding="utf-8"?>
<p:tagLst xmlns:p="http://schemas.openxmlformats.org/presentationml/2006/main">
  <p:tag name="KSO_WM_DIAGRAM_VIRTUALLY_FRAME" val="{&quot;height&quot;:359.466062992126,&quot;left&quot;:148.2953280839895,&quot;top&quot;:138.15,&quot;width&quot;:661.5283989501313}"/>
</p:tagLst>
</file>

<file path=ppt/tags/tag115.xml><?xml version="1.0" encoding="utf-8"?>
<p:tagLst xmlns:p="http://schemas.openxmlformats.org/presentationml/2006/main">
  <p:tag name="KSO_WM_DIAGRAM_VIRTUALLY_FRAME" val="{&quot;height&quot;:359.466062992126,&quot;left&quot;:148.2953280839895,&quot;top&quot;:138.15,&quot;width&quot;:661.5283989501313}"/>
</p:tagLst>
</file>

<file path=ppt/tags/tag116.xml><?xml version="1.0" encoding="utf-8"?>
<p:tagLst xmlns:p="http://schemas.openxmlformats.org/presentationml/2006/main">
  <p:tag name="KSO_WM_DIAGRAM_VIRTUALLY_FRAME" val="{&quot;height&quot;:359.466062992126,&quot;left&quot;:148.2953280839895,&quot;top&quot;:138.15,&quot;width&quot;:661.5283989501313}"/>
</p:tagLst>
</file>

<file path=ppt/tags/tag117.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18.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19.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1.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2.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3.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4.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5.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6.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7.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8.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29.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1.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2.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3.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4.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5.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6.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7.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8.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39.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1.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2.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3.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4.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5.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6.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7.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8.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49.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51.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52.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153.xml><?xml version="1.0" encoding="utf-8"?>
<p:tagLst xmlns:p="http://schemas.openxmlformats.org/presentationml/2006/main">
  <p:tag name="ISLIDE.ICON" val="#38727;#175705;#15569;#160414;"/>
</p:tagLst>
</file>

<file path=ppt/tags/tag154.xml><?xml version="1.0" encoding="utf-8"?>
<p:tagLst xmlns:p="http://schemas.openxmlformats.org/presentationml/2006/main">
  <p:tag name="KSO_WM_DIAGRAM_VIRTUALLY_FRAME" val="{&quot;height&quot;:352.2077952755906,&quot;left&quot;:110.95,&quot;top&quot;:155.85,&quot;width&quot;:755.1}"/>
</p:tagLst>
</file>

<file path=ppt/tags/tag155.xml><?xml version="1.0" encoding="utf-8"?>
<p:tagLst xmlns:p="http://schemas.openxmlformats.org/presentationml/2006/main">
  <p:tag name="KSO_WM_DIAGRAM_VIRTUALLY_FRAME" val="{&quot;height&quot;:352.2077952755906,&quot;left&quot;:110.95,&quot;top&quot;:155.85,&quot;width&quot;:755.1}"/>
</p:tagLst>
</file>

<file path=ppt/tags/tag156.xml><?xml version="1.0" encoding="utf-8"?>
<p:tagLst xmlns:p="http://schemas.openxmlformats.org/presentationml/2006/main">
  <p:tag name="KSO_WM_DIAGRAM_VIRTUALLY_FRAME" val="{&quot;height&quot;:352.2077952755906,&quot;left&quot;:110.95,&quot;top&quot;:155.85,&quot;width&quot;:755.1}"/>
</p:tagLst>
</file>

<file path=ppt/tags/tag157.xml><?xml version="1.0" encoding="utf-8"?>
<p:tagLst xmlns:p="http://schemas.openxmlformats.org/presentationml/2006/main">
  <p:tag name="KSO_WM_DIAGRAM_VIRTUALLY_FRAME" val="{&quot;height&quot;:352.2077952755906,&quot;left&quot;:110.95,&quot;top&quot;:155.85,&quot;width&quot;:755.1}"/>
</p:tagLst>
</file>

<file path=ppt/tags/tag158.xml><?xml version="1.0" encoding="utf-8"?>
<p:tagLst xmlns:p="http://schemas.openxmlformats.org/presentationml/2006/main">
  <p:tag name="KSO_WM_DIAGRAM_VIRTUALLY_FRAME" val="{&quot;height&quot;:352.2077952755906,&quot;left&quot;:110.95,&quot;top&quot;:155.85,&quot;width&quot;:755.1}"/>
</p:tagLst>
</file>

<file path=ppt/tags/tag159.xml><?xml version="1.0" encoding="utf-8"?>
<p:tagLst xmlns:p="http://schemas.openxmlformats.org/presentationml/2006/main">
  <p:tag name="KSO_WM_DIAGRAM_VIRTUALLY_FRAME" val="{&quot;height&quot;:352.2077952755906,&quot;left&quot;:110.95,&quot;top&quot;:155.85,&quot;width&quot;:755.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352.2077952755906,&quot;left&quot;:110.95,&quot;top&quot;:155.85,&quot;width&quot;:755.1}"/>
</p:tagLst>
</file>

<file path=ppt/tags/tag161.xml><?xml version="1.0" encoding="utf-8"?>
<p:tagLst xmlns:p="http://schemas.openxmlformats.org/presentationml/2006/main">
  <p:tag name="KSO_WM_DIAGRAM_VIRTUALLY_FRAME" val="{&quot;height&quot;:352.2077952755906,&quot;left&quot;:110.95,&quot;top&quot;:155.85,&quot;width&quot;:755.1}"/>
</p:tagLst>
</file>

<file path=ppt/tags/tag162.xml><?xml version="1.0" encoding="utf-8"?>
<p:tagLst xmlns:p="http://schemas.openxmlformats.org/presentationml/2006/main">
  <p:tag name="KSO_WM_DIAGRAM_VIRTUALLY_FRAME" val="{&quot;height&quot;:352.2077952755906,&quot;left&quot;:110.95,&quot;top&quot;:155.85,&quot;width&quot;:755.1}"/>
</p:tagLst>
</file>

<file path=ppt/tags/tag163.xml><?xml version="1.0" encoding="utf-8"?>
<p:tagLst xmlns:p="http://schemas.openxmlformats.org/presentationml/2006/main">
  <p:tag name="KSO_WM_DIAGRAM_VIRTUALLY_FRAME" val="{&quot;height&quot;:352.2077952755906,&quot;left&quot;:110.95,&quot;top&quot;:155.85,&quot;width&quot;:755.1}"/>
</p:tagLst>
</file>

<file path=ppt/tags/tag164.xml><?xml version="1.0" encoding="utf-8"?>
<p:tagLst xmlns:p="http://schemas.openxmlformats.org/presentationml/2006/main">
  <p:tag name="KSO_WM_DIAGRAM_VIRTUALLY_FRAME" val="{&quot;height&quot;:352.2077952755906,&quot;left&quot;:110.95,&quot;top&quot;:155.85,&quot;width&quot;:755.1}"/>
</p:tagLst>
</file>

<file path=ppt/tags/tag165.xml><?xml version="1.0" encoding="utf-8"?>
<p:tagLst xmlns:p="http://schemas.openxmlformats.org/presentationml/2006/main">
  <p:tag name="KSO_WM_DIAGRAM_VIRTUALLY_FRAME" val="{&quot;height&quot;:352.2077952755906,&quot;left&quot;:110.95,&quot;top&quot;:155.85,&quot;width&quot;:755.1}"/>
</p:tagLst>
</file>

<file path=ppt/tags/tag166.xml><?xml version="1.0" encoding="utf-8"?>
<p:tagLst xmlns:p="http://schemas.openxmlformats.org/presentationml/2006/main">
  <p:tag name="KSO_WM_DIAGRAM_VIRTUALLY_FRAME" val="{&quot;height&quot;:352.2077952755906,&quot;left&quot;:110.95,&quot;top&quot;:155.85,&quot;width&quot;:755.1}"/>
</p:tagLst>
</file>

<file path=ppt/tags/tag167.xml><?xml version="1.0" encoding="utf-8"?>
<p:tagLst xmlns:p="http://schemas.openxmlformats.org/presentationml/2006/main">
  <p:tag name="ISLIDE.ICON" val="#133132;#154559;"/>
</p:tagLst>
</file>

<file path=ppt/tags/tag168.xml><?xml version="1.0" encoding="utf-8"?>
<p:tagLst xmlns:p="http://schemas.openxmlformats.org/presentationml/2006/main">
  <p:tag name="ISLIDE.ICON" val="#151743;#161805;#132896;#46136;#87202;"/>
</p:tagLst>
</file>

<file path=ppt/tags/tag16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2.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SLIDE_ID" val="slide_c376839215f31895"/>
</p:tagLst>
</file>

<file path=ppt/tags/tag17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6.xml><?xml version="1.0" encoding="utf-8"?>
<p:tagLst xmlns:p="http://schemas.openxmlformats.org/presentationml/2006/main">
  <p:tag name="ISLIDE.ICON" val="#150684;#155002;"/>
  <p:tag name="KSO_WM_SLIDE_CONTENT_ORIENTATION" val=""/>
  <p:tag name="KSO_WM_SLIDE_HAS_MASK" val="0"/>
  <p:tag name="KSO_WM_SLIDE_ITEM_CNT" val="3"/>
  <p:tag name="KSO_WM_SLIDE_TYPE" val="text"/>
  <p:tag name="KSO_WM_TEMPLATE_SUBCATEGORY" val="29"/>
  <p:tag name="KSO_WM_BEAUTIFY_FLAG" val="#wm#"/>
  <p:tag name="KSO_WM_TEMPLATE_SLIDE_ID" val="slide_1443fac76aad335c"/>
</p:tagLst>
</file>

<file path=ppt/tags/tag177.xml><?xml version="1.0" encoding="utf-8"?>
<p:tagLst xmlns:p="http://schemas.openxmlformats.org/presentationml/2006/main">
  <p:tag name="KSO_WM_DIAGRAM_VIRTUALLY_FRAME" val="{&quot;height&quot;:186.32086614173232,&quot;left&quot;:46.75,&quot;top&quot;:268.6423622047244,&quot;width&quot;:506.19637795275577}"/>
</p:tagLst>
</file>

<file path=ppt/tags/tag178.xml><?xml version="1.0" encoding="utf-8"?>
<p:tagLst xmlns:p="http://schemas.openxmlformats.org/presentationml/2006/main">
  <p:tag name="KSO_WM_DIAGRAM_VIRTUALLY_FRAME" val="{&quot;height&quot;:186.32086614173232,&quot;left&quot;:46.75,&quot;top&quot;:268.6423622047244,&quot;width&quot;:506.19637795275577}"/>
</p:tagLst>
</file>

<file path=ppt/tags/tag179.xml><?xml version="1.0" encoding="utf-8"?>
<p:tagLst xmlns:p="http://schemas.openxmlformats.org/presentationml/2006/main">
  <p:tag name="KSO_WM_DIAGRAM_VIRTUALLY_FRAME" val="{&quot;height&quot;:186.32086614173232,&quot;left&quot;:46.75,&quot;top&quot;:268.6423622047244,&quot;width&quot;:506.1963779527557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DIAGRAM_VIRTUALLY_FRAME" val="{&quot;height&quot;:186.32086614173232,&quot;left&quot;:46.75,&quot;top&quot;:268.6423622047244,&quot;width&quot;:506.19637795275577}"/>
</p:tagLst>
</file>

<file path=ppt/tags/tag181.xml><?xml version="1.0" encoding="utf-8"?>
<p:tagLst xmlns:p="http://schemas.openxmlformats.org/presentationml/2006/main">
  <p:tag name="KSO_WM_DIAGRAM_VIRTUALLY_FRAME" val="{&quot;height&quot;:186.32086614173232,&quot;left&quot;:46.75,&quot;top&quot;:268.6423622047244,&quot;width&quot;:506.19637795275577}"/>
</p:tagLst>
</file>

<file path=ppt/tags/tag182.xml><?xml version="1.0" encoding="utf-8"?>
<p:tagLst xmlns:p="http://schemas.openxmlformats.org/presentationml/2006/main">
  <p:tag name="KSO_WM_DIAGRAM_VIRTUALLY_FRAME" val="{&quot;height&quot;:186.32086614173232,&quot;left&quot;:46.75,&quot;top&quot;:268.6423622047244,&quot;width&quot;:506.19637795275577}"/>
</p:tagLst>
</file>

<file path=ppt/tags/tag183.xml><?xml version="1.0" encoding="utf-8"?>
<p:tagLst xmlns:p="http://schemas.openxmlformats.org/presentationml/2006/main">
  <p:tag name="KSO_WM_DIAGRAM_VIRTUALLY_FRAME" val="{&quot;height&quot;:186.32086614173232,&quot;left&quot;:46.75,&quot;top&quot;:268.6423622047244,&quot;width&quot;:506.19637795275577}"/>
</p:tagLst>
</file>

<file path=ppt/tags/tag184.xml><?xml version="1.0" encoding="utf-8"?>
<p:tagLst xmlns:p="http://schemas.openxmlformats.org/presentationml/2006/main">
  <p:tag name="KSO_WM_DIAGRAM_VIRTUALLY_FRAME" val="{&quot;height&quot;:186.32086614173232,&quot;left&quot;:46.75,&quot;top&quot;:268.6423622047244,&quot;width&quot;:506.19637795275577}"/>
</p:tagLst>
</file>

<file path=ppt/tags/tag185.xml><?xml version="1.0" encoding="utf-8"?>
<p:tagLst xmlns:p="http://schemas.openxmlformats.org/presentationml/2006/main">
  <p:tag name="KSO_WM_DIAGRAM_VIRTUALLY_FRAME" val="{&quot;height&quot;:186.32086614173232,&quot;left&quot;:46.75,&quot;top&quot;:268.6423622047244,&quot;width&quot;:506.19637795275577}"/>
</p:tagLst>
</file>

<file path=ppt/tags/tag186.xml><?xml version="1.0" encoding="utf-8"?>
<p:tagLst xmlns:p="http://schemas.openxmlformats.org/presentationml/2006/main">
  <p:tag name="KSO_WM_DIAGRAM_VIRTUALLY_FRAME" val="{&quot;height&quot;:186.32086614173232,&quot;left&quot;:46.75,&quot;top&quot;:268.6423622047244,&quot;width&quot;:506.19637795275577}"/>
</p:tagLst>
</file>

<file path=ppt/tags/tag187.xml><?xml version="1.0" encoding="utf-8"?>
<p:tagLst xmlns:p="http://schemas.openxmlformats.org/presentationml/2006/main">
  <p:tag name="KSO_WM_DIAGRAM_VIRTUALLY_FRAME" val="{&quot;height&quot;:186.32086614173232,&quot;left&quot;:46.75,&quot;top&quot;:268.6423622047244,&quot;width&quot;:506.19637795275577}"/>
</p:tagLst>
</file>

<file path=ppt/tags/tag188.xml><?xml version="1.0" encoding="utf-8"?>
<p:tagLst xmlns:p="http://schemas.openxmlformats.org/presentationml/2006/main">
  <p:tag name="KSO_WM_DIAGRAM_VIRTUALLY_FRAME" val="{&quot;height&quot;:186.32086614173232,&quot;left&quot;:46.75,&quot;top&quot;:268.6423622047244,&quot;width&quot;:506.19637795275577}"/>
</p:tagLst>
</file>

<file path=ppt/tags/tag189.xml><?xml version="1.0" encoding="utf-8"?>
<p:tagLst xmlns:p="http://schemas.openxmlformats.org/presentationml/2006/main">
  <p:tag name="ISLIDE.ICON" val="#161805;#72091;#169483;"/>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DIAGRAM_VIRTUALLY_FRAME" val="{&quot;height&quot;:284.000157480315,&quot;left&quot;:78.40094488188977,&quot;top&quot;:156.57141732283463,&quot;width&quot;:804.858818897637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64.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65.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66.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67.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68.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69.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71.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72.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73.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74.xml><?xml version="1.0" encoding="utf-8"?>
<p:tagLst xmlns:p="http://schemas.openxmlformats.org/presentationml/2006/main">
  <p:tag name="KSO_WM_DIAGRAM_VIRTUALLY_FRAME" val="{&quot;height&quot;:332.49157480314966,&quot;left&quot;:511.4985039370079,&quot;top&quot;:121.29771653543307,&quot;width&quot;:332.1876377952755}"/>
</p:tagLst>
</file>

<file path=ppt/tags/tag75.xml><?xml version="1.0" encoding="utf-8"?>
<p:tagLst xmlns:p="http://schemas.openxmlformats.org/presentationml/2006/main">
  <p:tag name="MH" val="20160830110146"/>
  <p:tag name="MH_LIBRARY" val="CONTENTS"/>
  <p:tag name="MH_TYPE" val="OTHERS"/>
  <p:tag name="ID" val="553512"/>
</p:tagLst>
</file>

<file path=ppt/tags/tag76.xml><?xml version="1.0" encoding="utf-8"?>
<p:tagLst xmlns:p="http://schemas.openxmlformats.org/presentationml/2006/main">
  <p:tag name="MH" val="20160830110146"/>
  <p:tag name="MH_LIBRARY" val="CONTENTS"/>
  <p:tag name="MH_TYPE" val="OTHERS"/>
  <p:tag name="ID" val="553512"/>
</p:tagLst>
</file>

<file path=ppt/tags/tag77.xml><?xml version="1.0" encoding="utf-8"?>
<p:tagLst xmlns:p="http://schemas.openxmlformats.org/presentationml/2006/main">
  <p:tag name="ISLIDE.ICON" val="#133132;#168696;#23723;"/>
</p:tagLst>
</file>

<file path=ppt/tags/tag78.xml><?xml version="1.0" encoding="utf-8"?>
<p:tagLst xmlns:p="http://schemas.openxmlformats.org/presentationml/2006/main">
  <p:tag name="KSO_WM_DIAGRAM_VIRTUALLY_FRAME" val="{&quot;height&quot;:325.5,&quot;left&quot;:78.40094488188977,&quot;top&quot;:145.65,&quot;width&quot;:804.8588188976378}"/>
</p:tagLst>
</file>

<file path=ppt/tags/tag79.xml><?xml version="1.0" encoding="utf-8"?>
<p:tagLst xmlns:p="http://schemas.openxmlformats.org/presentationml/2006/main">
  <p:tag name="KSO_WM_DIAGRAM_VIRTUALLY_FRAME" val="{&quot;height&quot;:325.5,&quot;left&quot;:78.40094488188977,&quot;top&quot;:145.65,&quot;width&quot;:804.858818897637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325.5,&quot;left&quot;:78.40094488188977,&quot;top&quot;:145.65,&quot;width&quot;:804.8588188976378}"/>
</p:tagLst>
</file>

<file path=ppt/tags/tag81.xml><?xml version="1.0" encoding="utf-8"?>
<p:tagLst xmlns:p="http://schemas.openxmlformats.org/presentationml/2006/main">
  <p:tag name="KSO_WM_DIAGRAM_VIRTUALLY_FRAME" val="{&quot;height&quot;:325.5,&quot;left&quot;:78.40094488188977,&quot;top&quot;:145.65,&quot;width&quot;:804.8588188976378}"/>
</p:tagLst>
</file>

<file path=ppt/tags/tag82.xml><?xml version="1.0" encoding="utf-8"?>
<p:tagLst xmlns:p="http://schemas.openxmlformats.org/presentationml/2006/main">
  <p:tag name="KSO_WM_DIAGRAM_VIRTUALLY_FRAME" val="{&quot;height&quot;:325.5,&quot;left&quot;:78.40094488188977,&quot;top&quot;:145.65,&quot;width&quot;:804.8588188976378}"/>
</p:tagLst>
</file>

<file path=ppt/tags/tag83.xml><?xml version="1.0" encoding="utf-8"?>
<p:tagLst xmlns:p="http://schemas.openxmlformats.org/presentationml/2006/main">
  <p:tag name="KSO_WM_DIAGRAM_VIRTUALLY_FRAME" val="{&quot;height&quot;:325.5,&quot;left&quot;:78.40094488188977,&quot;top&quot;:145.65,&quot;width&quot;:804.8588188976378}"/>
</p:tagLst>
</file>

<file path=ppt/tags/tag84.xml><?xml version="1.0" encoding="utf-8"?>
<p:tagLst xmlns:p="http://schemas.openxmlformats.org/presentationml/2006/main">
  <p:tag name="KSO_WM_DIAGRAM_VIRTUALLY_FRAME" val="{&quot;height&quot;:325.5,&quot;left&quot;:78.40094488188977,&quot;top&quot;:145.65,&quot;width&quot;:804.8588188976378}"/>
</p:tagLst>
</file>

<file path=ppt/tags/tag85.xml><?xml version="1.0" encoding="utf-8"?>
<p:tagLst xmlns:p="http://schemas.openxmlformats.org/presentationml/2006/main">
  <p:tag name="KSO_WM_DIAGRAM_VIRTUALLY_FRAME" val="{&quot;height&quot;:325.5,&quot;left&quot;:78.40094488188977,&quot;top&quot;:145.65,&quot;width&quot;:804.8588188976378}"/>
</p:tagLst>
</file>

<file path=ppt/tags/tag86.xml><?xml version="1.0" encoding="utf-8"?>
<p:tagLst xmlns:p="http://schemas.openxmlformats.org/presentationml/2006/main">
  <p:tag name="KSO_WM_DIAGRAM_VIRTUALLY_FRAME" val="{&quot;height&quot;:325.5,&quot;left&quot;:78.40094488188977,&quot;top&quot;:145.65,&quot;width&quot;:804.8588188976378}"/>
</p:tagLst>
</file>

<file path=ppt/tags/tag87.xml><?xml version="1.0" encoding="utf-8"?>
<p:tagLst xmlns:p="http://schemas.openxmlformats.org/presentationml/2006/main">
  <p:tag name="KSO_WM_DIAGRAM_VIRTUALLY_FRAME" val="{&quot;height&quot;:325.5,&quot;left&quot;:78.40094488188977,&quot;top&quot;:145.65,&quot;width&quot;:804.8588188976378}"/>
</p:tagLst>
</file>

<file path=ppt/tags/tag88.xml><?xml version="1.0" encoding="utf-8"?>
<p:tagLst xmlns:p="http://schemas.openxmlformats.org/presentationml/2006/main">
  <p:tag name="KSO_WM_DIAGRAM_VIRTUALLY_FRAME" val="{&quot;height&quot;:325.5,&quot;left&quot;:78.40094488188977,&quot;top&quot;:145.65,&quot;width&quot;:804.8588188976378}"/>
</p:tagLst>
</file>

<file path=ppt/tags/tag89.xml><?xml version="1.0" encoding="utf-8"?>
<p:tagLst xmlns:p="http://schemas.openxmlformats.org/presentationml/2006/main">
  <p:tag name="KSO_WM_DIAGRAM_VIRTUALLY_FRAME" val="{&quot;height&quot;:325.5,&quot;left&quot;:78.40094488188977,&quot;top&quot;:145.65,&quot;width&quot;:804.858818897637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25.5,&quot;left&quot;:78.40094488188977,&quot;top&quot;:145.65,&quot;width&quot;:804.8588188976378}"/>
</p:tagLst>
</file>

<file path=ppt/tags/tag91.xml><?xml version="1.0" encoding="utf-8"?>
<p:tagLst xmlns:p="http://schemas.openxmlformats.org/presentationml/2006/main">
  <p:tag name="KSO_WM_DIAGRAM_VIRTUALLY_FRAME" val="{&quot;height&quot;:272.9361417322835,&quot;left&quot;:103.89188976377952,&quot;top&quot;:194.96385826771652,&quot;width&quot;:806.5544881889764}"/>
</p:tagLst>
</file>

<file path=ppt/tags/tag92.xml><?xml version="1.0" encoding="utf-8"?>
<p:tagLst xmlns:p="http://schemas.openxmlformats.org/presentationml/2006/main">
  <p:tag name="KSO_WM_DIAGRAM_VIRTUALLY_FRAME" val="{&quot;height&quot;:272.9361417322835,&quot;left&quot;:103.89188976377952,&quot;top&quot;:194.96385826771652,&quot;width&quot;:806.5544881889764}"/>
</p:tagLst>
</file>

<file path=ppt/tags/tag93.xml><?xml version="1.0" encoding="utf-8"?>
<p:tagLst xmlns:p="http://schemas.openxmlformats.org/presentationml/2006/main">
  <p:tag name="KSO_WM_DIAGRAM_VIRTUALLY_FRAME" val="{&quot;height&quot;:272.9361417322835,&quot;left&quot;:103.89188976377952,&quot;top&quot;:194.96385826771652,&quot;width&quot;:806.5544881889764}"/>
</p:tagLst>
</file>

<file path=ppt/tags/tag94.xml><?xml version="1.0" encoding="utf-8"?>
<p:tagLst xmlns:p="http://schemas.openxmlformats.org/presentationml/2006/main">
  <p:tag name="KSO_WM_DIAGRAM_VIRTUALLY_FRAME" val="{&quot;height&quot;:272.9361417322835,&quot;left&quot;:103.89188976377952,&quot;top&quot;:194.96385826771652,&quot;width&quot;:806.5544881889764}"/>
</p:tagLst>
</file>

<file path=ppt/tags/tag95.xml><?xml version="1.0" encoding="utf-8"?>
<p:tagLst xmlns:p="http://schemas.openxmlformats.org/presentationml/2006/main">
  <p:tag name="KSO_WM_DIAGRAM_VIRTUALLY_FRAME" val="{&quot;height&quot;:272.9361417322835,&quot;left&quot;:103.89188976377952,&quot;top&quot;:194.96385826771652,&quot;width&quot;:806.5544881889764}"/>
</p:tagLst>
</file>

<file path=ppt/tags/tag96.xml><?xml version="1.0" encoding="utf-8"?>
<p:tagLst xmlns:p="http://schemas.openxmlformats.org/presentationml/2006/main">
  <p:tag name="KSO_WM_DIAGRAM_VIRTUALLY_FRAME" val="{&quot;height&quot;:272.9361417322835,&quot;left&quot;:103.89188976377952,&quot;top&quot;:194.96385826771652,&quot;width&quot;:806.5544881889764}"/>
</p:tagLst>
</file>

<file path=ppt/tags/tag97.xml><?xml version="1.0" encoding="utf-8"?>
<p:tagLst xmlns:p="http://schemas.openxmlformats.org/presentationml/2006/main">
  <p:tag name="KSO_WM_DIAGRAM_VIRTUALLY_FRAME" val="{&quot;height&quot;:272.9361417322835,&quot;left&quot;:103.89188976377952,&quot;top&quot;:194.96385826771652,&quot;width&quot;:806.5544881889764}"/>
</p:tagLst>
</file>

<file path=ppt/tags/tag98.xml><?xml version="1.0" encoding="utf-8"?>
<p:tagLst xmlns:p="http://schemas.openxmlformats.org/presentationml/2006/main">
  <p:tag name="KSO_WM_DIAGRAM_VIRTUALLY_FRAME" val="{&quot;height&quot;:272.9361417322835,&quot;left&quot;:103.89188976377952,&quot;top&quot;:194.96385826771652,&quot;width&quot;:806.5544881889764}"/>
</p:tagLst>
</file>

<file path=ppt/tags/tag99.xml><?xml version="1.0" encoding="utf-8"?>
<p:tagLst xmlns:p="http://schemas.openxmlformats.org/presentationml/2006/main">
  <p:tag name="KSO_WM_DIAGRAM_VIRTUALLY_FRAME" val="{&quot;height&quot;:359.466062992126,&quot;left&quot;:148.2953280839895,&quot;top&quot;:138.15,&quot;width&quot;:661.5283989501313}"/>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3872</Words>
  <Application>WPS 演示</Application>
  <PresentationFormat>宽屏</PresentationFormat>
  <Paragraphs>350</Paragraphs>
  <Slides>22</Slides>
  <Notes>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22</vt:i4>
      </vt:variant>
    </vt:vector>
  </HeadingPairs>
  <TitlesOfParts>
    <vt:vector size="47" baseType="lpstr">
      <vt:lpstr>Arial</vt:lpstr>
      <vt:lpstr>宋体</vt:lpstr>
      <vt:lpstr>Wingdings</vt:lpstr>
      <vt:lpstr>Wingdings</vt:lpstr>
      <vt:lpstr>微软雅黑</vt:lpstr>
      <vt:lpstr>Arial Unicode MS</vt:lpstr>
      <vt:lpstr>Calibri</vt:lpstr>
      <vt:lpstr>阿里巴巴普惠体 3.0 75 SemiBold</vt:lpstr>
      <vt:lpstr>阿里巴巴普惠体 3.0 55 Regular</vt:lpstr>
      <vt:lpstr>阿里巴巴普惠体</vt:lpstr>
      <vt:lpstr>阿里巴巴普惠体 3.0 105 Heavy</vt:lpstr>
      <vt:lpstr>AlibabaPuHuiTi-Bold</vt:lpstr>
      <vt:lpstr>阿里巴巴普惠体 Medium</vt:lpstr>
      <vt:lpstr>阿里巴巴普惠体</vt:lpstr>
      <vt:lpstr>思源黑体</vt:lpstr>
      <vt:lpstr>阿里巴巴普惠体 3.0 45 Light</vt:lpstr>
      <vt:lpstr>字魂59号-创粗黑</vt:lpstr>
      <vt:lpstr>Lato Light</vt:lpstr>
      <vt:lpstr>庞门正道标题体</vt:lpstr>
      <vt:lpstr>Gill Sans</vt:lpstr>
      <vt:lpstr>Arial</vt:lpstr>
      <vt:lpstr>Gill Sans MT</vt:lpstr>
      <vt:lpstr>MingLiU-ExtB</vt:lpstr>
      <vt:lpstr>Score Board</vt:lpstr>
      <vt:lpstr>WPS</vt:lpstr>
      <vt:lpstr>PowerPoint 演示文稿</vt:lpstr>
      <vt:lpstr>PowerPoint 演示文稿</vt:lpstr>
      <vt:lpstr>请输入你的标题</vt:lpstr>
      <vt:lpstr>PowerPoint 演示文稿</vt:lpstr>
      <vt:lpstr>PowerPoint 演示文稿</vt:lpstr>
      <vt:lpstr>PowerPoint 演示文稿</vt:lpstr>
      <vt:lpstr>请输入你的标题</vt:lpstr>
      <vt:lpstr>PowerPoint 演示文稿</vt:lpstr>
      <vt:lpstr>PowerPoint 演示文稿</vt:lpstr>
      <vt:lpstr>PowerPoint 演示文稿</vt:lpstr>
      <vt:lpstr>请输入你的标题</vt:lpstr>
      <vt:lpstr>PowerPoint 演示文稿</vt:lpstr>
      <vt:lpstr>PowerPoint 演示文稿</vt:lpstr>
      <vt:lpstr>PowerPoint 演示文稿</vt:lpstr>
      <vt:lpstr>PowerPoint 演示文稿</vt:lpstr>
      <vt:lpstr>请输入你的标题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ゃ＇心若初晴</cp:lastModifiedBy>
  <cp:revision>157</cp:revision>
  <dcterms:created xsi:type="dcterms:W3CDTF">2019-06-19T02:08:00Z</dcterms:created>
  <dcterms:modified xsi:type="dcterms:W3CDTF">2025-10-28T16:49:54Z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4FFD703BBBC14D2F92D565EA16BF8DA2_11</vt:lpwstr>
  </property>
</Properties>
</file>