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4.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0" clrIdx="0"/>
  <p:cmAuthor id="2" name="作者" initials="A" lastIdx="0" clrIdx="1"/>
  <p:cmAuthor id="3" name="振威 郑" initials="振威" lastIdx="0" clrIdx="2"/>
  <p:cmAuthor id="4" name="龙时富" initials="龙时富" lastIdx="0" clrIdx="3"/>
  <p:cmAuthor id="5" name="farid nurjamil" initials="fn"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B3E031-9567-450D-A2E4-81C7A4BCAF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matchingName="稻壳儿_时尚演示出品_4">
  <p:cSld name="3_Custom Layout">
    <p:spTree>
      <p:nvGrpSpPr>
        <p:cNvPr id="1" name=""/>
        <p:cNvGrpSpPr/>
        <p:nvPr/>
      </p:nvGrpSpPr>
      <p:grpSpPr>
        <a:xfrm>
          <a:off x="0" y="0"/>
          <a:ext cx="0" cy="0"/>
          <a:chOff x="0" y="0"/>
          <a:chExt cx="0" cy="0"/>
        </a:xfrm>
      </p:grpSpPr>
      <p:sp>
        <p:nvSpPr>
          <p:cNvPr id="5" name="Freeform: Shape 4"/>
          <p:cNvSpPr>
            <a:spLocks noGrp="1"/>
          </p:cNvSpPr>
          <p:nvPr>
            <p:ph type="pic" sz="quarter" idx="10"/>
          </p:nvPr>
        </p:nvSpPr>
        <p:spPr>
          <a:xfrm>
            <a:off x="6109122" y="0"/>
            <a:ext cx="6082879" cy="6858000"/>
          </a:xfrm>
          <a:custGeom>
            <a:avLst/>
            <a:gdLst>
              <a:gd name="connsiteX0" fmla="*/ 0 w 6082879"/>
              <a:gd name="connsiteY0" fmla="*/ 0 h 6858000"/>
              <a:gd name="connsiteX1" fmla="*/ 6082879 w 6082879"/>
              <a:gd name="connsiteY1" fmla="*/ 0 h 6858000"/>
              <a:gd name="connsiteX2" fmla="*/ 6082879 w 6082879"/>
              <a:gd name="connsiteY2" fmla="*/ 6858000 h 6858000"/>
              <a:gd name="connsiteX3" fmla="*/ 877182 w 6082879"/>
              <a:gd name="connsiteY3" fmla="*/ 6858000 h 6858000"/>
              <a:gd name="connsiteX4" fmla="*/ 965052 w 6082879"/>
              <a:gd name="connsiteY4" fmla="*/ 6720936 h 6858000"/>
              <a:gd name="connsiteX5" fmla="*/ 1739479 w 6082879"/>
              <a:gd name="connsiteY5" fmla="*/ 3947160 h 6858000"/>
              <a:gd name="connsiteX6" fmla="*/ 172723 w 6082879"/>
              <a:gd name="connsiteY6" fmla="*/ 164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2879" h="6858000">
                <a:moveTo>
                  <a:pt x="0" y="0"/>
                </a:moveTo>
                <a:lnTo>
                  <a:pt x="6082879" y="0"/>
                </a:lnTo>
                <a:lnTo>
                  <a:pt x="6082879" y="6858000"/>
                </a:lnTo>
                <a:lnTo>
                  <a:pt x="877182" y="6858000"/>
                </a:lnTo>
                <a:lnTo>
                  <a:pt x="965052" y="6720936"/>
                </a:lnTo>
                <a:cubicBezTo>
                  <a:pt x="1456484" y="5912147"/>
                  <a:pt x="1739479" y="4962702"/>
                  <a:pt x="1739479" y="3947160"/>
                </a:cubicBezTo>
                <a:cubicBezTo>
                  <a:pt x="1739479" y="2470008"/>
                  <a:pt x="1140745" y="1132698"/>
                  <a:pt x="172723" y="164676"/>
                </a:cubicBezTo>
                <a:close/>
              </a:path>
            </a:pathLst>
          </a:custGeom>
        </p:spPr>
        <p:txBody>
          <a:bodyPr vert="horz" wrap="square" lIns="91440" tIns="45720" rIns="91440" bIns="45720" rtlCol="0">
            <a:noAutofit/>
          </a:bodyPr>
          <a:lstStyle>
            <a:lvl1pPr>
              <a:defRPr lang="en-US"/>
            </a:lvl1pPr>
          </a:lstStyle>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Bar dir="vert"/>
      </p:transition>
    </mc:Choice>
    <mc:Fallback>
      <p:transition spd="slow" advClick="0" advTm="2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99.xml"/><Relationship Id="rId7" Type="http://schemas.openxmlformats.org/officeDocument/2006/relationships/image" Target="../media/image2.jpeg"/><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12.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9" Type="http://schemas.openxmlformats.org/officeDocument/2006/relationships/slideLayout" Target="../slideLayouts/slideLayout7.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8" Type="http://schemas.openxmlformats.org/officeDocument/2006/relationships/notesSlide" Target="../notesSlides/notesSlide8.xml"/><Relationship Id="rId37" Type="http://schemas.openxmlformats.org/officeDocument/2006/relationships/slideLayout" Target="../slideLayouts/slideLayout14.xml"/><Relationship Id="rId36" Type="http://schemas.openxmlformats.org/officeDocument/2006/relationships/tags" Target="../tags/tag253.xml"/><Relationship Id="rId35" Type="http://schemas.openxmlformats.org/officeDocument/2006/relationships/tags" Target="../tags/tag252.xml"/><Relationship Id="rId34" Type="http://schemas.openxmlformats.org/officeDocument/2006/relationships/tags" Target="../tags/tag251.xml"/><Relationship Id="rId33" Type="http://schemas.openxmlformats.org/officeDocument/2006/relationships/tags" Target="../tags/tag250.xml"/><Relationship Id="rId32" Type="http://schemas.openxmlformats.org/officeDocument/2006/relationships/tags" Target="../tags/tag249.xml"/><Relationship Id="rId31" Type="http://schemas.openxmlformats.org/officeDocument/2006/relationships/tags" Target="../tags/tag248.xml"/><Relationship Id="rId30" Type="http://schemas.openxmlformats.org/officeDocument/2006/relationships/tags" Target="../tags/tag247.xml"/><Relationship Id="rId3" Type="http://schemas.openxmlformats.org/officeDocument/2006/relationships/tags" Target="../tags/tag220.xml"/><Relationship Id="rId29" Type="http://schemas.openxmlformats.org/officeDocument/2006/relationships/tags" Target="../tags/tag246.xml"/><Relationship Id="rId28" Type="http://schemas.openxmlformats.org/officeDocument/2006/relationships/tags" Target="../tags/tag245.xml"/><Relationship Id="rId27" Type="http://schemas.openxmlformats.org/officeDocument/2006/relationships/tags" Target="../tags/tag244.xml"/><Relationship Id="rId26" Type="http://schemas.openxmlformats.org/officeDocument/2006/relationships/tags" Target="../tags/tag243.xml"/><Relationship Id="rId25" Type="http://schemas.openxmlformats.org/officeDocument/2006/relationships/tags" Target="../tags/tag242.xml"/><Relationship Id="rId24" Type="http://schemas.openxmlformats.org/officeDocument/2006/relationships/tags" Target="../tags/tag241.xml"/><Relationship Id="rId23" Type="http://schemas.openxmlformats.org/officeDocument/2006/relationships/tags" Target="../tags/tag240.xml"/><Relationship Id="rId22" Type="http://schemas.openxmlformats.org/officeDocument/2006/relationships/tags" Target="../tags/tag239.xml"/><Relationship Id="rId21" Type="http://schemas.openxmlformats.org/officeDocument/2006/relationships/tags" Target="../tags/tag238.xml"/><Relationship Id="rId20" Type="http://schemas.openxmlformats.org/officeDocument/2006/relationships/tags" Target="../tags/tag237.xml"/><Relationship Id="rId2" Type="http://schemas.openxmlformats.org/officeDocument/2006/relationships/tags" Target="../tags/tag219.xml"/><Relationship Id="rId19" Type="http://schemas.openxmlformats.org/officeDocument/2006/relationships/tags" Target="../tags/tag236.xml"/><Relationship Id="rId18" Type="http://schemas.openxmlformats.org/officeDocument/2006/relationships/tags" Target="../tags/tag235.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18.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60.xml"/><Relationship Id="rId7" Type="http://schemas.openxmlformats.org/officeDocument/2006/relationships/image" Target="../media/image2.jpeg"/><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16.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4" Type="http://schemas.openxmlformats.org/officeDocument/2006/relationships/notesSlide" Target="../notesSlides/notesSlide9.xml"/><Relationship Id="rId33" Type="http://schemas.openxmlformats.org/officeDocument/2006/relationships/slideLayout" Target="../slideLayouts/slideLayout14.xml"/><Relationship Id="rId32" Type="http://schemas.openxmlformats.org/officeDocument/2006/relationships/tags" Target="../tags/tag292.xml"/><Relationship Id="rId31" Type="http://schemas.openxmlformats.org/officeDocument/2006/relationships/tags" Target="../tags/tag291.xml"/><Relationship Id="rId30" Type="http://schemas.openxmlformats.org/officeDocument/2006/relationships/tags" Target="../tags/tag290.xml"/><Relationship Id="rId3" Type="http://schemas.openxmlformats.org/officeDocument/2006/relationships/tags" Target="../tags/tag263.xml"/><Relationship Id="rId29" Type="http://schemas.openxmlformats.org/officeDocument/2006/relationships/tags" Target="../tags/tag289.xml"/><Relationship Id="rId28" Type="http://schemas.openxmlformats.org/officeDocument/2006/relationships/tags" Target="../tags/tag288.xml"/><Relationship Id="rId27" Type="http://schemas.openxmlformats.org/officeDocument/2006/relationships/tags" Target="../tags/tag287.xml"/><Relationship Id="rId26" Type="http://schemas.openxmlformats.org/officeDocument/2006/relationships/tags" Target="../tags/tag286.xml"/><Relationship Id="rId25" Type="http://schemas.openxmlformats.org/officeDocument/2006/relationships/tags" Target="../tags/tag285.xml"/><Relationship Id="rId24" Type="http://schemas.openxmlformats.org/officeDocument/2006/relationships/tags" Target="../tags/tag284.xml"/><Relationship Id="rId23" Type="http://schemas.openxmlformats.org/officeDocument/2006/relationships/tags" Target="../tags/tag283.xml"/><Relationship Id="rId22" Type="http://schemas.openxmlformats.org/officeDocument/2006/relationships/tags" Target="../tags/tag282.xml"/><Relationship Id="rId21" Type="http://schemas.openxmlformats.org/officeDocument/2006/relationships/tags" Target="../tags/tag281.xml"/><Relationship Id="rId20" Type="http://schemas.openxmlformats.org/officeDocument/2006/relationships/tags" Target="../tags/tag280.xml"/><Relationship Id="rId2" Type="http://schemas.openxmlformats.org/officeDocument/2006/relationships/tags" Target="../tags/tag262.xml"/><Relationship Id="rId19" Type="http://schemas.openxmlformats.org/officeDocument/2006/relationships/tags" Target="../tags/tag279.xml"/><Relationship Id="rId18" Type="http://schemas.openxmlformats.org/officeDocument/2006/relationships/tags" Target="../tags/tag278.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tags" Target="../tags/tag26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microsoft.com/office/2007/relationships/hdphoto" Target="../media/image13.wdp"/><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3" Type="http://schemas.openxmlformats.org/officeDocument/2006/relationships/notesSlide" Target="../notesSlides/notesSlide11.xml"/><Relationship Id="rId12" Type="http://schemas.openxmlformats.org/officeDocument/2006/relationships/slideLayout" Target="../slideLayouts/slideLayout6.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3.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6" Type="http://schemas.openxmlformats.org/officeDocument/2006/relationships/notesSlide" Target="../notesSlides/notesSlide1.xml"/><Relationship Id="rId25" Type="http://schemas.openxmlformats.org/officeDocument/2006/relationships/slideLayout" Target="../slideLayouts/slideLayout12.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image" Target="../media/image1.jpeg"/><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4.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4.svg"/><Relationship Id="rId2" Type="http://schemas.openxmlformats.org/officeDocument/2006/relationships/image" Target="../media/image3.png"/><Relationship Id="rId11" Type="http://schemas.openxmlformats.org/officeDocument/2006/relationships/slideLayout" Target="../slideLayouts/slideLayout2.xml"/><Relationship Id="rId10" Type="http://schemas.openxmlformats.org/officeDocument/2006/relationships/tags" Target="../tags/tag92.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7" Type="http://schemas.openxmlformats.org/officeDocument/2006/relationships/notesSlide" Target="../notesSlides/notesSlide2.xml"/><Relationship Id="rId26" Type="http://schemas.openxmlformats.org/officeDocument/2006/relationships/slideLayout" Target="../slideLayouts/slideLayout1.xml"/><Relationship Id="rId25" Type="http://schemas.openxmlformats.org/officeDocument/2006/relationships/tags" Target="../tags/tag116.xml"/><Relationship Id="rId24" Type="http://schemas.openxmlformats.org/officeDocument/2006/relationships/tags" Target="../tags/tag115.xml"/><Relationship Id="rId23" Type="http://schemas.openxmlformats.org/officeDocument/2006/relationships/tags" Target="../tags/tag114.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3.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hyperlink" Target="http://www.rapidesign.cn/" TargetMode="External"/></Relationships>
</file>

<file path=ppt/slides/_rels/slide5.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0" Type="http://schemas.openxmlformats.org/officeDocument/2006/relationships/notesSlide" Target="../notesSlides/notesSlide3.xml"/><Relationship Id="rId3" Type="http://schemas.openxmlformats.org/officeDocument/2006/relationships/tags" Target="../tags/tag119.xml"/><Relationship Id="rId29" Type="http://schemas.openxmlformats.org/officeDocument/2006/relationships/slideLayout" Target="../slideLayouts/slideLayout7.xml"/><Relationship Id="rId28" Type="http://schemas.openxmlformats.org/officeDocument/2006/relationships/tags" Target="../tags/tag144.xml"/><Relationship Id="rId27" Type="http://schemas.openxmlformats.org/officeDocument/2006/relationships/tags" Target="../tags/tag143.xml"/><Relationship Id="rId26" Type="http://schemas.openxmlformats.org/officeDocument/2006/relationships/tags" Target="../tags/tag142.xml"/><Relationship Id="rId25" Type="http://schemas.openxmlformats.org/officeDocument/2006/relationships/tags" Target="../tags/tag14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18.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1" Type="http://schemas.openxmlformats.org/officeDocument/2006/relationships/notesSlide" Target="../notesSlides/notesSlide4.xml"/><Relationship Id="rId20" Type="http://schemas.openxmlformats.org/officeDocument/2006/relationships/slideLayout" Target="../slideLayouts/slideLayout7.xml"/><Relationship Id="rId2" Type="http://schemas.openxmlformats.org/officeDocument/2006/relationships/tags" Target="../tags/tag146.xml"/><Relationship Id="rId19" Type="http://schemas.openxmlformats.org/officeDocument/2006/relationships/image" Target="../media/image5.jpeg"/><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7.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7.sv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tags" Target="../tags/tag169.xml"/><Relationship Id="rId1" Type="http://schemas.openxmlformats.org/officeDocument/2006/relationships/tags" Target="../tags/tag163.xml"/></Relationships>
</file>

<file path=ppt/slides/_rels/slide8.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image" Target="../media/image9.jpeg"/><Relationship Id="rId5" Type="http://schemas.openxmlformats.org/officeDocument/2006/relationships/tags" Target="../tags/tag172.xml"/><Relationship Id="rId4" Type="http://schemas.openxmlformats.org/officeDocument/2006/relationships/image" Target="../media/image8.jpeg"/><Relationship Id="rId3" Type="http://schemas.openxmlformats.org/officeDocument/2006/relationships/tags" Target="../tags/tag171.xml"/><Relationship Id="rId2" Type="http://schemas.openxmlformats.org/officeDocument/2006/relationships/image" Target="../media/image2.jpeg"/><Relationship Id="rId14" Type="http://schemas.openxmlformats.org/officeDocument/2006/relationships/notesSlide" Target="../notesSlides/notesSlide5.xml"/><Relationship Id="rId13" Type="http://schemas.openxmlformats.org/officeDocument/2006/relationships/slideLayout" Target="../slideLayouts/slideLayout13.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media/image11.jpeg"/><Relationship Id="rId3" Type="http://schemas.openxmlformats.org/officeDocument/2006/relationships/tags" Target="../tags/tag180.xml"/><Relationship Id="rId2" Type="http://schemas.openxmlformats.org/officeDocument/2006/relationships/image" Target="../media/image10.png"/><Relationship Id="rId17" Type="http://schemas.openxmlformats.org/officeDocument/2006/relationships/notesSlide" Target="../notesSlides/notesSlide6.xml"/><Relationship Id="rId16" Type="http://schemas.openxmlformats.org/officeDocument/2006/relationships/slideLayout" Target="../slideLayouts/slideLayout7.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圆角矩形 13"/>
          <p:cNvSpPr/>
          <p:nvPr/>
        </p:nvSpPr>
        <p:spPr>
          <a:xfrm>
            <a:off x="1006793" y="3133725"/>
            <a:ext cx="6653530" cy="514350"/>
          </a:xfrm>
          <a:prstGeom prst="round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任意多边形 3" descr="都市风景,正下方视角,金融区,美国,水平画幅,建筑,金融,城市天际线,金融和经济,户外"/>
          <p:cNvSpPr/>
          <p:nvPr/>
        </p:nvSpPr>
        <p:spPr>
          <a:xfrm>
            <a:off x="5510530" y="0"/>
            <a:ext cx="6680835" cy="6857365"/>
          </a:xfrm>
          <a:custGeom>
            <a:avLst/>
            <a:gdLst/>
            <a:ahLst/>
            <a:cxnLst>
              <a:cxn ang="3">
                <a:pos x="hc" y="t"/>
              </a:cxn>
              <a:cxn ang="cd2">
                <a:pos x="l" y="vc"/>
              </a:cxn>
              <a:cxn ang="cd4">
                <a:pos x="hc" y="b"/>
              </a:cxn>
              <a:cxn ang="0">
                <a:pos x="r" y="vc"/>
              </a:cxn>
            </a:cxnLst>
            <a:rect l="l" t="t" r="r" b="b"/>
            <a:pathLst>
              <a:path w="10521" h="10799">
                <a:moveTo>
                  <a:pt x="3678" y="0"/>
                </a:moveTo>
                <a:lnTo>
                  <a:pt x="10521" y="0"/>
                </a:lnTo>
                <a:lnTo>
                  <a:pt x="10521" y="10799"/>
                </a:lnTo>
                <a:lnTo>
                  <a:pt x="0" y="10799"/>
                </a:lnTo>
                <a:lnTo>
                  <a:pt x="0" y="10796"/>
                </a:lnTo>
                <a:lnTo>
                  <a:pt x="32" y="10775"/>
                </a:lnTo>
                <a:cubicBezTo>
                  <a:pt x="1368" y="9877"/>
                  <a:pt x="2516" y="8567"/>
                  <a:pt x="3278" y="6933"/>
                </a:cubicBezTo>
                <a:cubicBezTo>
                  <a:pt x="4366" y="4598"/>
                  <a:pt x="4442" y="2086"/>
                  <a:pt x="3679" y="4"/>
                </a:cubicBezTo>
                <a:lnTo>
                  <a:pt x="3678" y="0"/>
                </a:lnTo>
                <a:close/>
              </a:path>
            </a:pathLst>
          </a:cu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10" name="Text 0"/>
          <p:cNvSpPr/>
          <p:nvPr/>
        </p:nvSpPr>
        <p:spPr>
          <a:xfrm rot="21600000">
            <a:off x="975360" y="1263015"/>
            <a:ext cx="6094730" cy="1355725"/>
          </a:xfrm>
          <a:prstGeom prst="rect">
            <a:avLst/>
          </a:prstGeom>
          <a:noFill/>
        </p:spPr>
        <p:txBody>
          <a:bodyPr vert="horz" wrap="square" rtlCol="0" anchor="ctr"/>
          <a:p>
            <a:pPr algn="l" defTabSz="457200">
              <a:lnSpc>
                <a:spcPct val="90000"/>
              </a:lnSpc>
            </a:pPr>
            <a:r>
              <a:rPr lang="zh-CN" alt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科技</a:t>
            </a:r>
            <a:r>
              <a:rPr 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风</a:t>
            </a:r>
            <a:endParaRPr 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endParaRPr>
          </a:p>
          <a:p>
            <a:pPr algn="l" defTabSz="457200">
              <a:lnSpc>
                <a:spcPct val="90000"/>
              </a:lnSpc>
            </a:pPr>
            <a:r>
              <a:rPr 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PPT</a:t>
            </a:r>
            <a:r>
              <a:rPr lang="zh-CN" alt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通用</a:t>
            </a:r>
            <a:r>
              <a:rPr 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汇报</a:t>
            </a:r>
            <a:endParaRPr lang="en-US" sz="72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endParaRPr>
          </a:p>
        </p:txBody>
      </p:sp>
      <p:sp>
        <p:nvSpPr>
          <p:cNvPr id="11" name="副标题"/>
          <p:cNvSpPr>
            <a:spLocks noGrp="1"/>
          </p:cNvSpPr>
          <p:nvPr>
            <p:ph type="subTitle" idx="1"/>
            <p:custDataLst>
              <p:tags r:id="rId2"/>
            </p:custDataLst>
          </p:nvPr>
        </p:nvSpPr>
        <p:spPr>
          <a:xfrm>
            <a:off x="655320" y="4163060"/>
            <a:ext cx="6507480" cy="582930"/>
          </a:xfrm>
        </p:spPr>
        <p:txBody>
          <a:bodyPr>
            <a:normAutofit/>
          </a:bodyPr>
          <a:p>
            <a:pPr marL="0" indent="0" algn="ctr" defTabSz="457200">
              <a:lnSpc>
                <a:spcPts val="3010"/>
              </a:lnSpc>
              <a:buNone/>
            </a:pP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Ai</a:t>
            </a:r>
            <a:r>
              <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生成</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PPT</a:t>
            </a:r>
            <a:r>
              <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工具：</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2" name="文本框 11"/>
          <p:cNvSpPr txBox="1"/>
          <p:nvPr/>
        </p:nvSpPr>
        <p:spPr>
          <a:xfrm>
            <a:off x="-15240" y="4726940"/>
            <a:ext cx="6096000" cy="521970"/>
          </a:xfrm>
          <a:prstGeom prst="rect">
            <a:avLst/>
          </a:prstGeom>
          <a:noFill/>
        </p:spPr>
        <p:txBody>
          <a:bodyPr wrap="square" rtlCol="0" anchor="t">
            <a:spAutoFit/>
          </a:bodyPr>
          <a:p>
            <a:pPr algn="ct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汇报人：</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9" name="Text 1"/>
          <p:cNvSpPr/>
          <p:nvPr/>
        </p:nvSpPr>
        <p:spPr>
          <a:xfrm rot="21600000">
            <a:off x="974090" y="3020695"/>
            <a:ext cx="6718935" cy="702310"/>
          </a:xfrm>
          <a:prstGeom prst="rect">
            <a:avLst/>
          </a:prstGeom>
          <a:noFill/>
        </p:spPr>
        <p:txBody>
          <a:bodyPr vert="horz" wrap="square" rtlCol="0" anchor="ctr"/>
          <a:p>
            <a:pPr algn="dist" defTabSz="457200">
              <a:lnSpc>
                <a:spcPts val="3600"/>
              </a:lnSpc>
            </a:pP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工作汇报</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工作总结</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述职报告</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商务汇报</a:t>
            </a:r>
            <a:endPar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3" name="文本框 12"/>
          <p:cNvSpPr txBox="1"/>
          <p:nvPr/>
        </p:nvSpPr>
        <p:spPr>
          <a:xfrm>
            <a:off x="746760" y="5382260"/>
            <a:ext cx="3906520" cy="521970"/>
          </a:xfrm>
          <a:prstGeom prst="rect">
            <a:avLst/>
          </a:prstGeom>
          <a:noFill/>
        </p:spPr>
        <p:txBody>
          <a:bodyPr wrap="square" rtlCol="0" anchor="t">
            <a:spAutoFit/>
          </a:bodyPr>
          <a:p>
            <a:pPr algn="ctr"/>
            <a:r>
              <a:rPr 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日期：</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2025</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年</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1</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月</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1</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日</a:t>
            </a:r>
            <a:endPar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7"/>
          <p:cNvSpPr/>
          <p:nvPr/>
        </p:nvSpPr>
        <p:spPr>
          <a:xfrm>
            <a:off x="1030985" y="1623010"/>
            <a:ext cx="3082983" cy="4066843"/>
          </a:xfrm>
          <a:custGeom>
            <a:avLst/>
            <a:gdLst>
              <a:gd name="connsiteX0" fmla="*/ 0 w 3082982"/>
              <a:gd name="connsiteY0" fmla="*/ 0 h 4066842"/>
              <a:gd name="connsiteX1" fmla="*/ 3082982 w 3082982"/>
              <a:gd name="connsiteY1" fmla="*/ 0 h 4066842"/>
              <a:gd name="connsiteX2" fmla="*/ 3082982 w 3082982"/>
              <a:gd name="connsiteY2" fmla="*/ 4066842 h 4066842"/>
              <a:gd name="connsiteX3" fmla="*/ 0 w 3082982"/>
              <a:gd name="connsiteY3" fmla="*/ 4066842 h 4066842"/>
            </a:gdLst>
            <a:ahLst/>
            <a:cxnLst>
              <a:cxn ang="0">
                <a:pos x="connsiteX0" y="connsiteY0"/>
              </a:cxn>
              <a:cxn ang="0">
                <a:pos x="connsiteX1" y="connsiteY1"/>
              </a:cxn>
              <a:cxn ang="0">
                <a:pos x="connsiteX2" y="connsiteY2"/>
              </a:cxn>
              <a:cxn ang="0">
                <a:pos x="connsiteX3" y="connsiteY3"/>
              </a:cxn>
            </a:cxnLst>
            <a:rect l="l" t="t" r="r" b="b"/>
            <a:pathLst>
              <a:path w="3082982" h="4066842">
                <a:moveTo>
                  <a:pt x="0" y="0"/>
                </a:moveTo>
                <a:lnTo>
                  <a:pt x="3082982" y="0"/>
                </a:lnTo>
                <a:lnTo>
                  <a:pt x="3082982" y="4066842"/>
                </a:lnTo>
                <a:lnTo>
                  <a:pt x="0" y="4066842"/>
                </a:lnTo>
                <a:close/>
              </a:path>
            </a:pathLst>
          </a:cu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6" name="Shape7"/>
          <p:cNvSpPr/>
          <p:nvPr/>
        </p:nvSpPr>
        <p:spPr>
          <a:xfrm>
            <a:off x="1243075" y="1797000"/>
            <a:ext cx="3082983" cy="4066843"/>
          </a:xfrm>
          <a:custGeom>
            <a:avLst/>
            <a:gdLst>
              <a:gd name="connsiteX0" fmla="*/ 0 w 3082982"/>
              <a:gd name="connsiteY0" fmla="*/ 0 h 4066842"/>
              <a:gd name="connsiteX1" fmla="*/ 3082982 w 3082982"/>
              <a:gd name="connsiteY1" fmla="*/ 0 h 4066842"/>
              <a:gd name="connsiteX2" fmla="*/ 3082982 w 3082982"/>
              <a:gd name="connsiteY2" fmla="*/ 4066842 h 4066842"/>
              <a:gd name="connsiteX3" fmla="*/ 0 w 3082982"/>
              <a:gd name="connsiteY3" fmla="*/ 4066842 h 4066842"/>
            </a:gdLst>
            <a:ahLst/>
            <a:cxnLst>
              <a:cxn ang="0">
                <a:pos x="connsiteX0" y="connsiteY0"/>
              </a:cxn>
              <a:cxn ang="0">
                <a:pos x="connsiteX1" y="connsiteY1"/>
              </a:cxn>
              <a:cxn ang="0">
                <a:pos x="connsiteX2" y="connsiteY2"/>
              </a:cxn>
              <a:cxn ang="0">
                <a:pos x="connsiteX3" y="connsiteY3"/>
              </a:cxn>
            </a:cxnLst>
            <a:rect l="l" t="t" r="r" b="b"/>
            <a:pathLst>
              <a:path w="3082982" h="4066842">
                <a:moveTo>
                  <a:pt x="0" y="0"/>
                </a:moveTo>
                <a:lnTo>
                  <a:pt x="3082982" y="0"/>
                </a:lnTo>
                <a:lnTo>
                  <a:pt x="3082982" y="4066842"/>
                </a:lnTo>
                <a:lnTo>
                  <a:pt x="0" y="4066842"/>
                </a:lnTo>
                <a:close/>
              </a:path>
            </a:pathLst>
          </a:custGeom>
          <a:blipFill rotWithShape="1">
            <a:blip r:embed="rId1"/>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7" name="Shape17"/>
          <p:cNvSpPr txBox="1"/>
          <p:nvPr/>
        </p:nvSpPr>
        <p:spPr>
          <a:xfrm>
            <a:off x="5372508" y="1335699"/>
            <a:ext cx="2625090" cy="1076325"/>
          </a:xfrm>
          <a:prstGeom prst="rect">
            <a:avLst/>
          </a:prstGeom>
          <a:noFill/>
        </p:spPr>
        <p:txBody>
          <a:bodyPr wrap="none" rtlCol="0">
            <a:spAutoFit/>
          </a:bodyPr>
          <a:lstStyle/>
          <a:p>
            <a:pPr algn="l"/>
            <a:r>
              <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在这添加</a:t>
            </a:r>
            <a:endParaRPr lang="en-US" altLang="zh-CN"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a:p>
            <a:pPr algn="l"/>
            <a:r>
              <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页面标题内容</a:t>
            </a:r>
            <a:endPar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48" name="Shape18"/>
          <p:cNvSpPr/>
          <p:nvPr/>
        </p:nvSpPr>
        <p:spPr>
          <a:xfrm>
            <a:off x="5221053" y="2679608"/>
            <a:ext cx="5860289" cy="1344961"/>
          </a:xfrm>
          <a:prstGeom prst="roundRect">
            <a:avLst/>
          </a:prstGeom>
          <a:solidFill>
            <a:schemeClr val="bg1"/>
          </a:solidFill>
          <a:ln w="28575" cap="flat" cmpd="sng">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355" b="1" dirty="0">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9" name="Shape19"/>
          <p:cNvSpPr txBox="1"/>
          <p:nvPr/>
        </p:nvSpPr>
        <p:spPr>
          <a:xfrm>
            <a:off x="5548833" y="2966248"/>
            <a:ext cx="5204727" cy="735965"/>
          </a:xfrm>
          <a:prstGeom prst="rect">
            <a:avLst/>
          </a:prstGeom>
          <a:noFill/>
        </p:spPr>
        <p:txBody>
          <a:bodyPr wrap="square" lIns="91422" tIns="45712" rIns="91422" bIns="45712" rtlCol="0">
            <a:spAutoFit/>
          </a:bodyPr>
          <a:lstStyle/>
          <a:p>
            <a:pPr defTabSz="913765">
              <a:lnSpc>
                <a:spcPct val="150000"/>
              </a:lnSpc>
              <a:defRPr/>
            </a:pPr>
            <a:r>
              <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rPr>
              <a:t>单击此处输入你的正文，文字是您思想的提炼，为了最终演示发布的良好效果，请尽量言简意赅的阐述观点；根据需要可酌情</a:t>
            </a:r>
            <a:endPar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10" name="Shape10"/>
          <p:cNvSpPr/>
          <p:nvPr/>
        </p:nvSpPr>
        <p:spPr>
          <a:xfrm>
            <a:off x="6807835" y="4471670"/>
            <a:ext cx="4273550" cy="1050925"/>
          </a:xfrm>
          <a:prstGeom prst="roundRect">
            <a:avLst>
              <a:gd name="adj" fmla="val 7121"/>
            </a:avLst>
          </a:prstGeom>
          <a:solidFill>
            <a:schemeClr val="bg1"/>
          </a:solidFill>
          <a:ln w="12700" cmpd="sng">
            <a:solidFill>
              <a:schemeClr val="accent1">
                <a:shade val="50000"/>
              </a:schemeClr>
            </a:solidFill>
            <a:prstDash val="solid"/>
          </a:ln>
          <a:effectLst>
            <a:outerShdw blurRad="203200" dist="101600" dir="4740000" algn="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20" name="Shape11"/>
          <p:cNvSpPr txBox="1"/>
          <p:nvPr/>
        </p:nvSpPr>
        <p:spPr>
          <a:xfrm>
            <a:off x="8669020" y="4578350"/>
            <a:ext cx="2135505" cy="73723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panose="020B0400000000000000" pitchFamily="34" charset="-128"/>
                <a:ea typeface="思源黑体" panose="020B0400000000000000" pitchFamily="34" charset="-128"/>
              </a:defRPr>
            </a:lvl1pPr>
          </a:lstStyle>
          <a:p>
            <a:pPr>
              <a:lnSpc>
                <a:spcPct val="150000"/>
              </a:lnSpc>
            </a:pPr>
            <a:r>
              <a:rPr lang="zh-CN" altLang="en-US" sz="1400" dirty="0">
                <a:solidFill>
                  <a:schemeClr val="tx1"/>
                </a:solidFill>
                <a:latin typeface="阿里巴巴普惠体 3.0 45 Light" panose="00020600040101010101" charset="-122"/>
                <a:ea typeface="阿里巴巴普惠体 3.0 45 Light" panose="00020600040101010101" charset="-122"/>
                <a:cs typeface="Alibaba PuHuiTi" pitchFamily="18" charset="-122"/>
                <a:sym typeface="思源宋体 CN" panose="02020400000000000000" pitchFamily="18" charset="-122"/>
              </a:rPr>
              <a:t>您的内容打在这里，或者通过复制您的文本</a:t>
            </a:r>
            <a:endParaRPr lang="zh-CN" altLang="en-US" sz="1400" dirty="0">
              <a:solidFill>
                <a:schemeClr val="tx1"/>
              </a:solidFill>
              <a:latin typeface="阿里巴巴普惠体 3.0 45 Light" panose="00020600040101010101" charset="-122"/>
              <a:ea typeface="阿里巴巴普惠体 3.0 45 Light" panose="00020600040101010101" charset="-122"/>
              <a:cs typeface="Alibaba PuHuiTi" pitchFamily="18" charset="-122"/>
              <a:sym typeface="思源宋体 CN" panose="02020400000000000000" pitchFamily="18" charset="-122"/>
            </a:endParaRPr>
          </a:p>
        </p:txBody>
      </p:sp>
      <p:sp>
        <p:nvSpPr>
          <p:cNvPr id="21" name="Shape12"/>
          <p:cNvSpPr txBox="1"/>
          <p:nvPr/>
        </p:nvSpPr>
        <p:spPr>
          <a:xfrm>
            <a:off x="7139921" y="4750765"/>
            <a:ext cx="1590013"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标题文字</a:t>
            </a:r>
            <a:endPar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22" name="Shape13"/>
          <p:cNvSpPr/>
          <p:nvPr/>
        </p:nvSpPr>
        <p:spPr>
          <a:xfrm>
            <a:off x="6773141" y="4688825"/>
            <a:ext cx="110169" cy="616323"/>
          </a:xfrm>
          <a:prstGeom prst="roundRect">
            <a:avLst>
              <a:gd name="adj" fmla="val 24625"/>
            </a:avLst>
          </a:prstGeom>
          <a:solidFill>
            <a:schemeClr val="accent6">
              <a:lumMod val="60000"/>
              <a:lumOff val="40000"/>
            </a:schemeClr>
          </a:solidFill>
          <a:ln>
            <a:noFill/>
          </a:ln>
          <a:effectLst>
            <a:outerShdw blurRad="342900" dist="50800" dir="5400000" algn="ctr" rotWithShape="0">
              <a:schemeClr val="accent1">
                <a:alpha val="43000"/>
              </a:schemeClr>
            </a:outerShdw>
          </a:effectLst>
        </p:spPr>
        <p:txBody>
          <a:bodyPr spcFirstLastPara="1" wrap="square" lIns="91425" tIns="45700" rIns="91425" bIns="45700" anchor="ctr" anchorCtr="0">
            <a:noAutofit/>
          </a:bodyPr>
          <a:lstStyle/>
          <a:p>
            <a:pPr algn="ctr"/>
            <a:endParaRPr sz="2400" b="1" dirty="0">
              <a:solidFill>
                <a:schemeClr val="tx1"/>
              </a:solidFill>
              <a:latin typeface="阿里巴巴普惠体 3.0 105 Heavy" panose="00020600040101010101" charset="-122"/>
              <a:ea typeface="阿里巴巴普惠体 3.0 105 Heavy" panose="00020600040101010101" charset="-122"/>
              <a:cs typeface="Calibri" panose="020F0502020204030204"/>
              <a:sym typeface="思源宋体 CN" panose="02020400000000000000" pitchFamily="18" charset="-122"/>
            </a:endParaRPr>
          </a:p>
        </p:txBody>
      </p:sp>
      <p:sp>
        <p:nvSpPr>
          <p:cNvPr id="18" name="íṡḻíďé"/>
          <p:cNvSpPr/>
          <p:nvPr>
            <p:custDataLst>
              <p:tags r:id="rId2"/>
            </p:custDataLst>
          </p:nvPr>
        </p:nvSpPr>
        <p:spPr>
          <a:xfrm>
            <a:off x="5372735" y="4588510"/>
            <a:ext cx="1003300" cy="815975"/>
          </a:xfrm>
          <a:custGeom>
            <a:avLst/>
            <a:gdLst/>
            <a:ahLst/>
            <a:cxnLst>
              <a:cxn ang="0">
                <a:pos x="wd2" y="hd2"/>
              </a:cxn>
              <a:cxn ang="5400000">
                <a:pos x="wd2" y="hd2"/>
              </a:cxn>
              <a:cxn ang="10800000">
                <a:pos x="wd2" y="hd2"/>
              </a:cxn>
              <a:cxn ang="16200000">
                <a:pos x="wd2" y="hd2"/>
              </a:cxn>
            </a:cxnLst>
            <a:rect l="0" t="0" r="r" b="b"/>
            <a:pathLst>
              <a:path w="21476" h="21600" extrusionOk="0">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chemeClr val="accent6"/>
          </a:solidFill>
          <a:ln w="12700" cap="flat">
            <a:noFill/>
            <a:miter lim="400000"/>
          </a:ln>
          <a:effectLst/>
        </p:spPr>
        <p:txBody>
          <a:bodyPr anchor="ctr"/>
          <a:lstStyle/>
          <a:p>
            <a:pPr algn="ctr"/>
            <a:endParaRPr>
              <a:solidFill>
                <a:schemeClr val="tx1"/>
              </a:solidFill>
              <a:latin typeface="阿里巴巴普惠体 3.0 105 Heavy" panose="00020600040101010101" charset="-122"/>
              <a:ea typeface="阿里巴巴普惠体 3.0 105 Heavy" panose="00020600040101010101" charset="-122"/>
              <a:cs typeface="+mn-ea"/>
              <a:sym typeface="+mn-lt"/>
            </a:endParaRPr>
          </a:p>
        </p:txBody>
      </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3"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50"/>
                                        <p:tgtEl>
                                          <p:spTgt spid="20"/>
                                        </p:tgtEl>
                                        <p:attrNameLst>
                                          <p:attrName>ppt_y</p:attrName>
                                        </p:attrNameLst>
                                      </p:cBhvr>
                                      <p:tavLst>
                                        <p:tav tm="0">
                                          <p:val>
                                            <p:strVal val="#ppt_y+#ppt_h*1.125000"/>
                                          </p:val>
                                        </p:tav>
                                        <p:tav tm="100000">
                                          <p:val>
                                            <p:strVal val="#ppt_y"/>
                                          </p:val>
                                        </p:tav>
                                      </p:tavLst>
                                    </p:anim>
                                    <p:animEffect transition="in" filter="wipe(up)">
                                      <p:cBhvr>
                                        <p:cTn id="1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227615" y="1563842"/>
            <a:ext cx="2880995" cy="922020"/>
          </a:xfrm>
          <a:prstGeom prst="rect">
            <a:avLst/>
          </a:prstGeom>
          <a:noFill/>
        </p:spPr>
        <p:txBody>
          <a:bodyPr wrap="none" rtlCol="0">
            <a:spAutoFit/>
            <a:scene3d>
              <a:camera prst="orthographicFront"/>
              <a:lightRig rig="threePt" dir="t"/>
            </a:scene3d>
            <a:sp3d contourW="12700"/>
          </a:bodyPr>
          <a:lstStyle/>
          <a:p>
            <a:pPr algn="dist"/>
            <a:r>
              <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rPr>
              <a:t>PART 03</a:t>
            </a:r>
            <a:endPar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18" name="文本框 17"/>
          <p:cNvSpPr txBox="1"/>
          <p:nvPr/>
        </p:nvSpPr>
        <p:spPr>
          <a:xfrm>
            <a:off x="1119505" y="2578735"/>
            <a:ext cx="4679315" cy="1014095"/>
          </a:xfrm>
          <a:prstGeom prst="rect">
            <a:avLst/>
          </a:prstGeom>
          <a:noFill/>
        </p:spPr>
        <p:txBody>
          <a:bodyPr wrap="none" rtlCol="0">
            <a:noAutofit/>
            <a:scene3d>
              <a:camera prst="orthographicFront"/>
              <a:lightRig rig="threePt" dir="t"/>
            </a:scene3d>
            <a:sp3d contourW="12700"/>
          </a:bodyPr>
          <a:lstStyle/>
          <a:p>
            <a:r>
              <a:rPr lang="zh-CN" altLang="en-US" sz="6000" b="1" dirty="0">
                <a:solidFill>
                  <a:schemeClr val="tx1"/>
                </a:solidFill>
                <a:latin typeface="印品黑体" panose="00000500000000000000" pitchFamily="2" charset="-122"/>
              </a:rPr>
              <a:t>输入标题内容</a:t>
            </a:r>
            <a:endParaRPr lang="zh-CN" altLang="en-US" sz="6000" b="1" dirty="0">
              <a:solidFill>
                <a:schemeClr val="tx1"/>
              </a:solidFill>
              <a:latin typeface="印品黑体" panose="00000500000000000000" pitchFamily="2" charset="-122"/>
            </a:endParaRPr>
          </a:p>
        </p:txBody>
      </p:sp>
      <p:sp>
        <p:nvSpPr>
          <p:cNvPr id="7" name="文本框 6"/>
          <p:cNvSpPr txBox="1"/>
          <p:nvPr/>
        </p:nvSpPr>
        <p:spPr>
          <a:xfrm>
            <a:off x="1154430" y="3477260"/>
            <a:ext cx="5721350" cy="718185"/>
          </a:xfrm>
          <a:prstGeom prst="rect">
            <a:avLst/>
          </a:prstGeom>
          <a:noFill/>
        </p:spPr>
        <p:txBody>
          <a:bodyPr wrap="square" rtlCol="0" anchor="t">
            <a:spAutoFit/>
          </a:bodyPr>
          <a:p>
            <a:pPr algn="l">
              <a:lnSpc>
                <a:spcPct val="170000"/>
              </a:lnSpc>
            </a:pP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endPar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p:txBody>
      </p:sp>
      <p:pic>
        <p:nvPicPr>
          <p:cNvPr id="8" name="图片 7" descr="10757629902"/>
          <p:cNvPicPr>
            <a:picLocks noChangeAspect="1"/>
          </p:cNvPicPr>
          <p:nvPr>
            <p:custDataLst>
              <p:tags r:id="rId1"/>
            </p:custDataLst>
          </p:nvPr>
        </p:nvPicPr>
        <p:blipFill>
          <a:blip/>
          <a:stretch>
            <a:fillRect/>
          </a:stretch>
        </p:blipFill>
        <p:spPr>
          <a:xfrm>
            <a:off x="925830" y="5186680"/>
            <a:ext cx="264795" cy="264795"/>
          </a:xfrm>
          <a:prstGeom prst="rect">
            <a:avLst/>
          </a:prstGeom>
        </p:spPr>
      </p:pic>
      <p:sp>
        <p:nvSpPr>
          <p:cNvPr id="10" name="文本框 9"/>
          <p:cNvSpPr txBox="1"/>
          <p:nvPr>
            <p:custDataLst>
              <p:tags r:id="rId2"/>
            </p:custDataLst>
          </p:nvPr>
        </p:nvSpPr>
        <p:spPr>
          <a:xfrm>
            <a:off x="116332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1" name="图片 10" descr="10757629902"/>
          <p:cNvPicPr>
            <a:picLocks noChangeAspect="1"/>
          </p:cNvPicPr>
          <p:nvPr>
            <p:custDataLst>
              <p:tags r:id="rId3"/>
            </p:custDataLst>
          </p:nvPr>
        </p:nvPicPr>
        <p:blipFill>
          <a:blip/>
          <a:stretch>
            <a:fillRect/>
          </a:stretch>
        </p:blipFill>
        <p:spPr>
          <a:xfrm>
            <a:off x="2999740" y="5186680"/>
            <a:ext cx="264795" cy="264795"/>
          </a:xfrm>
          <a:prstGeom prst="rect">
            <a:avLst/>
          </a:prstGeom>
        </p:spPr>
      </p:pic>
      <p:sp>
        <p:nvSpPr>
          <p:cNvPr id="12" name="文本框 11"/>
          <p:cNvSpPr txBox="1"/>
          <p:nvPr>
            <p:custDataLst>
              <p:tags r:id="rId4"/>
            </p:custDataLst>
          </p:nvPr>
        </p:nvSpPr>
        <p:spPr>
          <a:xfrm>
            <a:off x="323723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3" name="图片 12" descr="10757629902"/>
          <p:cNvPicPr>
            <a:picLocks noChangeAspect="1"/>
          </p:cNvPicPr>
          <p:nvPr>
            <p:custDataLst>
              <p:tags r:id="rId5"/>
            </p:custDataLst>
          </p:nvPr>
        </p:nvPicPr>
        <p:blipFill>
          <a:blip/>
          <a:stretch>
            <a:fillRect/>
          </a:stretch>
        </p:blipFill>
        <p:spPr>
          <a:xfrm>
            <a:off x="5073650" y="5186680"/>
            <a:ext cx="264795" cy="264795"/>
          </a:xfrm>
          <a:prstGeom prst="rect">
            <a:avLst/>
          </a:prstGeom>
        </p:spPr>
      </p:pic>
      <p:sp>
        <p:nvSpPr>
          <p:cNvPr id="14" name="文本框 13"/>
          <p:cNvSpPr txBox="1"/>
          <p:nvPr>
            <p:custDataLst>
              <p:tags r:id="rId6"/>
            </p:custDataLst>
          </p:nvPr>
        </p:nvSpPr>
        <p:spPr>
          <a:xfrm>
            <a:off x="531114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sp>
        <p:nvSpPr>
          <p:cNvPr id="3" name="任意多边形 2"/>
          <p:cNvSpPr/>
          <p:nvPr/>
        </p:nvSpPr>
        <p:spPr>
          <a:xfrm>
            <a:off x="6419215" y="0"/>
            <a:ext cx="5784850" cy="6889750"/>
          </a:xfrm>
          <a:custGeom>
            <a:avLst/>
            <a:gdLst/>
            <a:ahLst/>
            <a:cxnLst>
              <a:cxn ang="3">
                <a:pos x="hc" y="t"/>
              </a:cxn>
              <a:cxn ang="cd2">
                <a:pos x="l" y="vc"/>
              </a:cxn>
              <a:cxn ang="cd4">
                <a:pos x="hc" y="b"/>
              </a:cxn>
              <a:cxn ang="0">
                <a:pos x="r" y="vc"/>
              </a:cxn>
            </a:cxnLst>
            <a:rect l="l" t="t" r="r" b="b"/>
            <a:pathLst>
              <a:path w="7200" h="10850">
                <a:moveTo>
                  <a:pt x="0" y="0"/>
                </a:moveTo>
                <a:lnTo>
                  <a:pt x="7200" y="0"/>
                </a:lnTo>
                <a:lnTo>
                  <a:pt x="7200" y="10850"/>
                </a:lnTo>
                <a:lnTo>
                  <a:pt x="0" y="10850"/>
                </a:lnTo>
                <a:lnTo>
                  <a:pt x="0" y="10793"/>
                </a:lnTo>
                <a:lnTo>
                  <a:pt x="46" y="10743"/>
                </a:lnTo>
                <a:cubicBezTo>
                  <a:pt x="1350" y="9343"/>
                  <a:pt x="2148" y="7464"/>
                  <a:pt x="2148" y="5400"/>
                </a:cubicBezTo>
                <a:cubicBezTo>
                  <a:pt x="2148" y="3335"/>
                  <a:pt x="1350" y="1456"/>
                  <a:pt x="46" y="56"/>
                </a:cubicBezTo>
                <a:lnTo>
                  <a:pt x="0" y="6"/>
                </a:lnTo>
                <a:lnTo>
                  <a:pt x="0" y="0"/>
                </a:lnTo>
                <a:close/>
              </a:path>
            </a:pathLst>
          </a:custGeom>
          <a:blipFill rotWithShape="1">
            <a:blip r:embed="rId7"/>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r>
              <a:rPr lang="en-US" altLang="zh-CN"/>
              <a:t> </a:t>
            </a:r>
            <a:endParaRPr lang="en-US" altLang="zh-CN"/>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6"/>
          <p:cNvSpPr/>
          <p:nvPr>
            <p:custDataLst>
              <p:tags r:id="rId1"/>
            </p:custDataLst>
          </p:nvPr>
        </p:nvSpPr>
        <p:spPr>
          <a:xfrm>
            <a:off x="1656101" y="3478591"/>
            <a:ext cx="1023203" cy="1023652"/>
          </a:xfrm>
          <a:prstGeom prst="ellipse">
            <a:avLst/>
          </a:prstGeom>
          <a:solidFill>
            <a:schemeClr val="bg1"/>
          </a:solidFill>
          <a:ln w="9525" cap="flat">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32" name="Shape8"/>
          <p:cNvSpPr txBox="1"/>
          <p:nvPr>
            <p:custDataLst>
              <p:tags r:id="rId2"/>
            </p:custDataLst>
          </p:nvPr>
        </p:nvSpPr>
        <p:spPr>
          <a:xfrm>
            <a:off x="951021" y="4834812"/>
            <a:ext cx="2433363" cy="460375"/>
          </a:xfrm>
          <a:prstGeom prst="rect">
            <a:avLst/>
          </a:prstGeom>
          <a:noFill/>
        </p:spPr>
        <p:txBody>
          <a:bodyPr wrap="square" rtlCol="0">
            <a:spAutoFit/>
            <a:scene3d>
              <a:camera prst="orthographicFront"/>
              <a:lightRig rig="threePt" dir="t"/>
            </a:scene3d>
            <a:sp3d contourW="12700"/>
          </a:bodyPr>
          <a:lstStyle/>
          <a:p>
            <a:pPr algn="ctr"/>
            <a:r>
              <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标题文字添加</a:t>
            </a:r>
            <a:endPar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33" name="Shape9"/>
          <p:cNvSpPr txBox="1"/>
          <p:nvPr>
            <p:custDataLst>
              <p:tags r:id="rId3"/>
            </p:custDataLst>
          </p:nvPr>
        </p:nvSpPr>
        <p:spPr>
          <a:xfrm>
            <a:off x="620655" y="5445000"/>
            <a:ext cx="3094096" cy="73723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rPr>
              <a:t>您的内容打在这里，或者通过复制您的文本后，在此框中选择粘贴</a:t>
            </a:r>
            <a:endPar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34" name="Shape10"/>
          <p:cNvSpPr/>
          <p:nvPr>
            <p:custDataLst>
              <p:tags r:id="rId4"/>
            </p:custDataLst>
          </p:nvPr>
        </p:nvSpPr>
        <p:spPr>
          <a:xfrm>
            <a:off x="5584400" y="3478591"/>
            <a:ext cx="1023203" cy="1023652"/>
          </a:xfrm>
          <a:prstGeom prst="ellipse">
            <a:avLst/>
          </a:prstGeom>
          <a:solidFill>
            <a:schemeClr val="bg1"/>
          </a:solidFill>
          <a:ln w="9525" cap="flat">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36" name="Shape11"/>
          <p:cNvSpPr txBox="1"/>
          <p:nvPr>
            <p:custDataLst>
              <p:tags r:id="rId5"/>
            </p:custDataLst>
          </p:nvPr>
        </p:nvSpPr>
        <p:spPr>
          <a:xfrm>
            <a:off x="4879320" y="4834812"/>
            <a:ext cx="2433363" cy="460375"/>
          </a:xfrm>
          <a:prstGeom prst="rect">
            <a:avLst/>
          </a:prstGeom>
          <a:noFill/>
        </p:spPr>
        <p:txBody>
          <a:bodyPr wrap="square" rtlCol="0">
            <a:spAutoFit/>
            <a:scene3d>
              <a:camera prst="orthographicFront"/>
              <a:lightRig rig="threePt" dir="t"/>
            </a:scene3d>
            <a:sp3d contourW="12700"/>
          </a:bodyPr>
          <a:lstStyle/>
          <a:p>
            <a:pPr algn="ctr"/>
            <a:r>
              <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标题文字添加</a:t>
            </a:r>
            <a:endPar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37" name="Shape12"/>
          <p:cNvSpPr txBox="1"/>
          <p:nvPr>
            <p:custDataLst>
              <p:tags r:id="rId6"/>
            </p:custDataLst>
          </p:nvPr>
        </p:nvSpPr>
        <p:spPr>
          <a:xfrm>
            <a:off x="4548952" y="5445000"/>
            <a:ext cx="3094096" cy="73723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rPr>
              <a:t>您的内容打在这里，或者通过复制您的文本后，在此框中选择粘贴</a:t>
            </a:r>
            <a:endPar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38" name="Shape13"/>
          <p:cNvSpPr/>
          <p:nvPr>
            <p:custDataLst>
              <p:tags r:id="rId7"/>
            </p:custDataLst>
          </p:nvPr>
        </p:nvSpPr>
        <p:spPr>
          <a:xfrm>
            <a:off x="9512696" y="3478591"/>
            <a:ext cx="1023203" cy="1023652"/>
          </a:xfrm>
          <a:prstGeom prst="ellipse">
            <a:avLst/>
          </a:prstGeom>
          <a:solidFill>
            <a:schemeClr val="bg1"/>
          </a:solidFill>
          <a:ln w="9525" cap="flat">
            <a:solidFill>
              <a:schemeClr val="tx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dirty="0">
              <a:no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40" name="Shape14"/>
          <p:cNvSpPr txBox="1"/>
          <p:nvPr>
            <p:custDataLst>
              <p:tags r:id="rId8"/>
            </p:custDataLst>
          </p:nvPr>
        </p:nvSpPr>
        <p:spPr>
          <a:xfrm>
            <a:off x="8807616" y="4834812"/>
            <a:ext cx="2433363" cy="460375"/>
          </a:xfrm>
          <a:prstGeom prst="rect">
            <a:avLst/>
          </a:prstGeom>
          <a:noFill/>
        </p:spPr>
        <p:txBody>
          <a:bodyPr wrap="square" rtlCol="0">
            <a:spAutoFit/>
            <a:scene3d>
              <a:camera prst="orthographicFront"/>
              <a:lightRig rig="threePt" dir="t"/>
            </a:scene3d>
            <a:sp3d contourW="12700"/>
          </a:bodyPr>
          <a:lstStyle/>
          <a:p>
            <a:pPr algn="ctr"/>
            <a:r>
              <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标题文字添加</a:t>
            </a:r>
            <a:endParaRPr lang="zh-CN" altLang="en-US" sz="24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41" name="Shape15"/>
          <p:cNvSpPr txBox="1"/>
          <p:nvPr>
            <p:custDataLst>
              <p:tags r:id="rId9"/>
            </p:custDataLst>
          </p:nvPr>
        </p:nvSpPr>
        <p:spPr>
          <a:xfrm>
            <a:off x="8477248" y="5445000"/>
            <a:ext cx="3094096" cy="73723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rPr>
              <a:t>您的内容打在这里，或者通过复制您的文本后，在此框中选择粘贴</a:t>
            </a:r>
            <a:endParaRPr lang="zh-CN" altLang="en-US" sz="1400" dirty="0">
              <a:solidFill>
                <a:schemeClr val="tx1"/>
              </a:solidFill>
              <a:latin typeface="阿里巴巴普惠体 3.0 45 Light" panose="00020600040101010101" charset="-122"/>
              <a:ea typeface="阿里巴巴普惠体 3.0 45 Light" panose="00020600040101010101" charset="-122"/>
              <a:sym typeface="思源宋体 CN" panose="02020400000000000000" pitchFamily="18" charset="-122"/>
            </a:endParaRPr>
          </a:p>
        </p:txBody>
      </p:sp>
      <p:sp>
        <p:nvSpPr>
          <p:cNvPr id="42" name="Shape18"/>
          <p:cNvSpPr/>
          <p:nvPr/>
        </p:nvSpPr>
        <p:spPr>
          <a:xfrm>
            <a:off x="819197" y="1476508"/>
            <a:ext cx="10525359" cy="1690751"/>
          </a:xfrm>
          <a:prstGeom prst="roundRect">
            <a:avLst/>
          </a:prstGeom>
          <a:solidFill>
            <a:schemeClr val="bg1"/>
          </a:solidFill>
          <a:ln w="9525" cap="flat">
            <a:solidFill>
              <a:srgbClr val="24837F"/>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355"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sp>
        <p:nvSpPr>
          <p:cNvPr id="43" name="Shape19"/>
          <p:cNvSpPr txBox="1"/>
          <p:nvPr/>
        </p:nvSpPr>
        <p:spPr>
          <a:xfrm>
            <a:off x="1362787" y="1767885"/>
            <a:ext cx="2632710" cy="1076325"/>
          </a:xfrm>
          <a:prstGeom prst="rect">
            <a:avLst/>
          </a:prstGeom>
          <a:noFill/>
        </p:spPr>
        <p:txBody>
          <a:bodyPr wrap="none" rtlCol="0">
            <a:spAutoFit/>
          </a:bodyPr>
          <a:lstStyle/>
          <a:p>
            <a:pPr algn="l"/>
            <a:r>
              <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在这添加</a:t>
            </a:r>
            <a:endParaRPr lang="en-US" altLang="zh-CN"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a:p>
            <a:pPr algn="l"/>
            <a:r>
              <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rPr>
              <a:t>页面标题内容</a:t>
            </a:r>
            <a:endParaRPr lang="zh-CN" altLang="en-US" sz="3200" b="1" dirty="0">
              <a:solidFill>
                <a:schemeClr val="tx1"/>
              </a:solidFill>
              <a:latin typeface="阿里巴巴普惠体 3.0 105 Heavy" panose="00020600040101010101" charset="-122"/>
              <a:ea typeface="阿里巴巴普惠体 3.0 105 Heavy" panose="00020600040101010101" charset="-122"/>
              <a:sym typeface="思源宋体 CN" panose="02020400000000000000" pitchFamily="18" charset="-122"/>
            </a:endParaRPr>
          </a:p>
        </p:txBody>
      </p:sp>
      <p:cxnSp>
        <p:nvCxnSpPr>
          <p:cNvPr id="13" name="Shape20"/>
          <p:cNvCxnSpPr/>
          <p:nvPr/>
        </p:nvCxnSpPr>
        <p:spPr>
          <a:xfrm>
            <a:off x="4764488" y="1894072"/>
            <a:ext cx="0" cy="855621"/>
          </a:xfrm>
          <a:prstGeom prst="line">
            <a:avLst/>
          </a:prstGeom>
          <a:ln w="12700">
            <a:solidFill>
              <a:srgbClr val="CA0B06">
                <a:alpha val="33000"/>
              </a:srgbClr>
            </a:solidFill>
          </a:ln>
        </p:spPr>
        <p:style>
          <a:lnRef idx="1">
            <a:schemeClr val="accent1"/>
          </a:lnRef>
          <a:fillRef idx="0">
            <a:schemeClr val="accent1"/>
          </a:fillRef>
          <a:effectRef idx="0">
            <a:schemeClr val="accent1"/>
          </a:effectRef>
          <a:fontRef idx="minor">
            <a:schemeClr val="tx1"/>
          </a:fontRef>
        </p:style>
      </p:cxnSp>
      <p:sp>
        <p:nvSpPr>
          <p:cNvPr id="44" name="Shape21"/>
          <p:cNvSpPr txBox="1"/>
          <p:nvPr/>
        </p:nvSpPr>
        <p:spPr>
          <a:xfrm>
            <a:off x="5393636" y="1793020"/>
            <a:ext cx="5134203" cy="106045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panose="020B0400000000000000" pitchFamily="34" charset="-128"/>
                <a:ea typeface="思源黑体" panose="020B0400000000000000" pitchFamily="34" charset="-128"/>
              </a:defRPr>
            </a:lvl1pPr>
          </a:lstStyle>
          <a:p>
            <a:pPr>
              <a:lnSpc>
                <a:spcPct val="150000"/>
              </a:lnSpc>
            </a:pPr>
            <a:r>
              <a:rPr lang="zh-CN" altLang="en-US" sz="1400" dirty="0">
                <a:solidFill>
                  <a:schemeClr val="tx1"/>
                </a:solidFill>
                <a:latin typeface="阿里巴巴普惠体 3.0 45 Light" panose="00020600040101010101" charset="-122"/>
                <a:ea typeface="阿里巴巴普惠体 3.0 45 Light" panose="00020600040101010101" charset="-122"/>
                <a:cs typeface="Alibaba PuHuiTi" pitchFamily="18" charset="-122"/>
                <a:sym typeface="思源宋体 CN" panose="02020400000000000000" pitchFamily="18" charset="-122"/>
              </a:rPr>
              <a:t>您的内容打在这里，或者通过复制您的文本后，在此框中选择粘贴，并选择只保留文字。在此录入上述图表的综合描述说明，在此录入上述图综合容表的打在这里</a:t>
            </a:r>
            <a:endParaRPr lang="zh-CN" altLang="en-US" sz="1400" dirty="0">
              <a:solidFill>
                <a:schemeClr val="tx1"/>
              </a:solidFill>
              <a:latin typeface="阿里巴巴普惠体 3.0 45 Light" panose="00020600040101010101" charset="-122"/>
              <a:ea typeface="阿里巴巴普惠体 3.0 45 Light" panose="00020600040101010101" charset="-122"/>
              <a:cs typeface="Alibaba PuHuiTi" pitchFamily="18" charset="-122"/>
              <a:sym typeface="思源宋体 CN" panose="02020400000000000000" pitchFamily="18" charset="-122"/>
            </a:endParaRPr>
          </a:p>
        </p:txBody>
      </p:sp>
      <p:sp>
        <p:nvSpPr>
          <p:cNvPr id="120" name="AutoShape 59"/>
          <p:cNvSpPr/>
          <p:nvPr>
            <p:custDataLst>
              <p:tags r:id="rId10"/>
            </p:custDataLst>
          </p:nvPr>
        </p:nvSpPr>
        <p:spPr bwMode="auto">
          <a:xfrm>
            <a:off x="5741035" y="3658870"/>
            <a:ext cx="632460" cy="6292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6"/>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no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grpSp>
        <p:nvGrpSpPr>
          <p:cNvPr id="191" name="Group 124"/>
          <p:cNvGrpSpPr/>
          <p:nvPr>
            <p:custDataLst>
              <p:tags r:id="rId11"/>
            </p:custDataLst>
          </p:nvPr>
        </p:nvGrpSpPr>
        <p:grpSpPr>
          <a:xfrm>
            <a:off x="9721850" y="3717290"/>
            <a:ext cx="632460" cy="532765"/>
            <a:chOff x="5368132" y="2625725"/>
            <a:chExt cx="465138" cy="391319"/>
          </a:xfrm>
          <a:solidFill>
            <a:schemeClr val="accent6"/>
          </a:solidFill>
        </p:grpSpPr>
        <p:sp>
          <p:nvSpPr>
            <p:cNvPr id="192" name="AutoShape 120"/>
            <p:cNvSpPr/>
            <p:nvPr>
              <p:custDataLst>
                <p:tags r:id="rId12"/>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chemeClr val="tx1"/>
                </a:solid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sp>
          <p:nvSpPr>
            <p:cNvPr id="193" name="AutoShape 121"/>
            <p:cNvSpPr/>
            <p:nvPr>
              <p:custDataLst>
                <p:tags r:id="rId13"/>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chemeClr val="tx1"/>
                </a:solid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sp>
          <p:nvSpPr>
            <p:cNvPr id="194" name="AutoShape 122"/>
            <p:cNvSpPr/>
            <p:nvPr>
              <p:custDataLst>
                <p:tags r:id="rId14"/>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chemeClr val="tx1"/>
                </a:solid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grpSp>
      <p:grpSp>
        <p:nvGrpSpPr>
          <p:cNvPr id="195" name="组合 194"/>
          <p:cNvGrpSpPr/>
          <p:nvPr>
            <p:custDataLst>
              <p:tags r:id="rId15"/>
            </p:custDataLst>
          </p:nvPr>
        </p:nvGrpSpPr>
        <p:grpSpPr>
          <a:xfrm>
            <a:off x="1845945" y="3663950"/>
            <a:ext cx="674370" cy="674370"/>
            <a:chOff x="3191434" y="2145028"/>
            <a:chExt cx="359165" cy="359165"/>
          </a:xfrm>
          <a:solidFill>
            <a:schemeClr val="accent6"/>
          </a:solidFill>
        </p:grpSpPr>
        <p:sp>
          <p:nvSpPr>
            <p:cNvPr id="196" name="AutoShape 123"/>
            <p:cNvSpPr/>
            <p:nvPr>
              <p:custDataLst>
                <p:tags r:id="rId16"/>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no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sp>
          <p:nvSpPr>
            <p:cNvPr id="197" name="AutoShape 124"/>
            <p:cNvSpPr/>
            <p:nvPr>
              <p:custDataLst>
                <p:tags r:id="rId17"/>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no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sp>
          <p:nvSpPr>
            <p:cNvPr id="198" name="AutoShape 125"/>
            <p:cNvSpPr/>
            <p:nvPr>
              <p:custDataLst>
                <p:tags r:id="rId18"/>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noFill/>
                <a:effectLst>
                  <a:outerShdw blurRad="38100" dist="38100" dir="2700000" algn="tl">
                    <a:srgbClr val="000000"/>
                  </a:outerShdw>
                </a:effectLst>
                <a:uLnTx/>
                <a:uFillTx/>
                <a:latin typeface="阿里巴巴普惠体 3.0 105 Heavy" panose="00020600040101010101" charset="-122"/>
                <a:ea typeface="阿里巴巴普惠体 3.0 105 Heavy" panose="00020600040101010101" charset="-122"/>
                <a:sym typeface="Arial" panose="020B0604020202020204"/>
              </a:endParaRPr>
            </a:p>
          </p:txBody>
        </p:sp>
      </p:gr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2"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44"/>
                                        </p:tgtEl>
                                        <p:attrNameLst>
                                          <p:attrName>style.visibility</p:attrName>
                                        </p:attrNameLst>
                                      </p:cBhvr>
                                      <p:to>
                                        <p:strVal val="visible"/>
                                      </p:to>
                                    </p:set>
                                    <p:anim calcmode="lin" valueType="num">
                                      <p:cBhvr additive="base">
                                        <p:cTn id="7" dur="250"/>
                                        <p:tgtEl>
                                          <p:spTgt spid="44"/>
                                        </p:tgtEl>
                                        <p:attrNameLst>
                                          <p:attrName>ppt_y</p:attrName>
                                        </p:attrNameLst>
                                      </p:cBhvr>
                                      <p:tavLst>
                                        <p:tav tm="0">
                                          <p:val>
                                            <p:strVal val="#ppt_y+#ppt_h*1.125000"/>
                                          </p:val>
                                        </p:tav>
                                        <p:tav tm="100000">
                                          <p:val>
                                            <p:strVal val="#ppt_y"/>
                                          </p:val>
                                        </p:tav>
                                      </p:tavLst>
                                    </p:anim>
                                    <p:animEffect transition="in" filter="wipe(up)">
                                      <p:cBhvr>
                                        <p:cTn id="8"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10"/>
          <p:cNvSpPr/>
          <p:nvPr/>
        </p:nvSpPr>
        <p:spPr bwMode="auto">
          <a:xfrm>
            <a:off x="6950721" y="2390442"/>
            <a:ext cx="257098" cy="257244"/>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chemeClr val="accent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8" name="Freeform 11"/>
          <p:cNvSpPr/>
          <p:nvPr/>
        </p:nvSpPr>
        <p:spPr bwMode="auto">
          <a:xfrm>
            <a:off x="4430106" y="2390442"/>
            <a:ext cx="257098" cy="257244"/>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chemeClr val="accent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9" name="Freeform 12"/>
          <p:cNvSpPr/>
          <p:nvPr/>
        </p:nvSpPr>
        <p:spPr bwMode="auto">
          <a:xfrm>
            <a:off x="4442698" y="4789634"/>
            <a:ext cx="257098" cy="256195"/>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chemeClr val="accent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0" name="Freeform 13"/>
          <p:cNvSpPr/>
          <p:nvPr/>
        </p:nvSpPr>
        <p:spPr bwMode="auto">
          <a:xfrm>
            <a:off x="6939177" y="4789634"/>
            <a:ext cx="256049" cy="256195"/>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chemeClr val="accent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1" name="TextBox 14"/>
          <p:cNvSpPr txBox="1"/>
          <p:nvPr/>
        </p:nvSpPr>
        <p:spPr>
          <a:xfrm>
            <a:off x="5049943" y="3279033"/>
            <a:ext cx="1585963" cy="799454"/>
          </a:xfrm>
          <a:prstGeom prst="rect">
            <a:avLst/>
          </a:prstGeom>
          <a:noFill/>
        </p:spPr>
        <p:txBody>
          <a:bodyPr wrap="square" lIns="60456" tIns="30228" rIns="60456" bIns="30228" rtlCol="0">
            <a:spAutoFit/>
          </a:bodyPr>
          <a:lstStyle/>
          <a:p>
            <a:pPr algn="ctr"/>
            <a:r>
              <a:rPr lang="zh-CN" altLang="en-US"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添加文</a:t>
            </a:r>
            <a:endParaRPr lang="en-US" altLang="zh-CN"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a:p>
            <a:pPr algn="ctr"/>
            <a:r>
              <a:rPr lang="zh-CN" altLang="en-US"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本标题</a:t>
            </a:r>
            <a:endParaRPr lang="en-US" altLang="zh-CN" sz="24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2" name="TextBox 15"/>
          <p:cNvSpPr txBox="1"/>
          <p:nvPr/>
        </p:nvSpPr>
        <p:spPr>
          <a:xfrm>
            <a:off x="7419448" y="1974824"/>
            <a:ext cx="2644586" cy="399088"/>
          </a:xfrm>
          <a:prstGeom prst="rect">
            <a:avLst/>
          </a:prstGeom>
          <a:noFill/>
        </p:spPr>
        <p:txBody>
          <a:bodyPr wrap="square" lIns="60456" tIns="30228" rIns="60456" bIns="30228" rtlCol="0">
            <a:spAutoFit/>
          </a:bodyPr>
          <a:lstStyle/>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3" name="TextBox 16"/>
          <p:cNvSpPr txBox="1"/>
          <p:nvPr/>
        </p:nvSpPr>
        <p:spPr>
          <a:xfrm>
            <a:off x="7399855" y="2391207"/>
            <a:ext cx="3134773" cy="982980"/>
          </a:xfrm>
          <a:prstGeom prst="rect">
            <a:avLst/>
          </a:prstGeom>
          <a:noFill/>
        </p:spPr>
        <p:txBody>
          <a:bodyPr wrap="square" lIns="60456" tIns="30228" rIns="60456" bIns="30228" rtlCol="0">
            <a:spAutoFit/>
          </a:bodyPr>
          <a:lstStyle/>
          <a:p>
            <a:pP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4" name="TextBox 17"/>
          <p:cNvSpPr txBox="1"/>
          <p:nvPr/>
        </p:nvSpPr>
        <p:spPr>
          <a:xfrm>
            <a:off x="7419448" y="4511314"/>
            <a:ext cx="2644586" cy="399088"/>
          </a:xfrm>
          <a:prstGeom prst="rect">
            <a:avLst/>
          </a:prstGeom>
          <a:noFill/>
        </p:spPr>
        <p:txBody>
          <a:bodyPr wrap="square" lIns="60456" tIns="30228" rIns="60456" bIns="30228" rtlCol="0">
            <a:spAutoFit/>
          </a:bodyPr>
          <a:lstStyle/>
          <a:p>
            <a:pP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5" name="TextBox 18"/>
          <p:cNvSpPr txBox="1"/>
          <p:nvPr/>
        </p:nvSpPr>
        <p:spPr>
          <a:xfrm>
            <a:off x="7399855" y="4927694"/>
            <a:ext cx="3134773" cy="982980"/>
          </a:xfrm>
          <a:prstGeom prst="rect">
            <a:avLst/>
          </a:prstGeom>
          <a:noFill/>
        </p:spPr>
        <p:txBody>
          <a:bodyPr wrap="square" lIns="60456" tIns="30228" rIns="60456" bIns="30228" rtlCol="0">
            <a:spAutoFit/>
          </a:bodyPr>
          <a:lstStyle/>
          <a:p>
            <a:pP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6" name="TextBox 19"/>
          <p:cNvSpPr txBox="1"/>
          <p:nvPr/>
        </p:nvSpPr>
        <p:spPr>
          <a:xfrm>
            <a:off x="1497707" y="4511314"/>
            <a:ext cx="2644586" cy="399088"/>
          </a:xfrm>
          <a:prstGeom prst="rect">
            <a:avLst/>
          </a:prstGeom>
          <a:noFill/>
        </p:spPr>
        <p:txBody>
          <a:bodyPr wrap="square" lIns="60456" tIns="30228" rIns="60456" bIns="30228" rtlCol="0">
            <a:spAutoFit/>
          </a:bodyPr>
          <a:lstStyle/>
          <a:p>
            <a:pPr algn="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7" name="TextBox 20"/>
          <p:cNvSpPr txBox="1"/>
          <p:nvPr/>
        </p:nvSpPr>
        <p:spPr>
          <a:xfrm>
            <a:off x="1134758" y="4927694"/>
            <a:ext cx="3118036" cy="984376"/>
          </a:xfrm>
          <a:prstGeom prst="rect">
            <a:avLst/>
          </a:prstGeom>
          <a:noFill/>
        </p:spPr>
        <p:txBody>
          <a:bodyPr wrap="square" lIns="60456" tIns="30228" rIns="60456" bIns="30228" rtlCol="0">
            <a:spAutoFit/>
          </a:bodyPr>
          <a:lstStyle/>
          <a:p>
            <a:pPr algn="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88" name="TextBox 21"/>
          <p:cNvSpPr txBox="1"/>
          <p:nvPr/>
        </p:nvSpPr>
        <p:spPr>
          <a:xfrm>
            <a:off x="1494582" y="1948225"/>
            <a:ext cx="2644586" cy="428625"/>
          </a:xfrm>
          <a:prstGeom prst="rect">
            <a:avLst/>
          </a:prstGeom>
          <a:noFill/>
        </p:spPr>
        <p:txBody>
          <a:bodyPr wrap="square" lIns="60456" tIns="30228" rIns="60456" bIns="30228" rtlCol="0">
            <a:spAutoFit/>
          </a:bodyPr>
          <a:lstStyle/>
          <a:p>
            <a:pPr algn="r">
              <a:lnSpc>
                <a:spcPct val="120000"/>
              </a:lnSpc>
            </a:pPr>
            <a:r>
              <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rPr>
              <a:t>标题文字添加</a:t>
            </a:r>
            <a:endParaRPr lang="zh-CN" altLang="en-US" sz="2000" b="1" dirty="0">
              <a:solidFill>
                <a:schemeClr val="tx1">
                  <a:lumMod val="75000"/>
                  <a:lumOff val="25000"/>
                </a:schemeClr>
              </a:solidFill>
              <a:latin typeface="阿里巴巴普惠体 3.0 105 Heavy" panose="00020600040101010101" charset="-122"/>
              <a:ea typeface="阿里巴巴普惠体 3.0 105 Heavy" panose="00020600040101010101" charset="-122"/>
              <a:sym typeface="Arial" panose="020B0604020202020204"/>
            </a:endParaRPr>
          </a:p>
        </p:txBody>
      </p:sp>
      <p:sp>
        <p:nvSpPr>
          <p:cNvPr id="89" name="TextBox 22"/>
          <p:cNvSpPr txBox="1"/>
          <p:nvPr/>
        </p:nvSpPr>
        <p:spPr>
          <a:xfrm>
            <a:off x="1131631" y="2391207"/>
            <a:ext cx="3118036" cy="984376"/>
          </a:xfrm>
          <a:prstGeom prst="rect">
            <a:avLst/>
          </a:prstGeom>
          <a:noFill/>
        </p:spPr>
        <p:txBody>
          <a:bodyPr wrap="square" lIns="60456" tIns="30228" rIns="60456" bIns="30228" rtlCol="0">
            <a:spAutoFit/>
          </a:bodyPr>
          <a:lstStyle/>
          <a:p>
            <a:pPr algn="r">
              <a:lnSpc>
                <a:spcPct val="125000"/>
              </a:lnSpc>
            </a:pPr>
            <a:r>
              <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rPr>
              <a:t>您的内容打在这里，或者通过复制您的文本后，在此框中选择粘贴，并选择只保留文字。</a:t>
            </a:r>
            <a:endParaRPr lang="zh-CN" altLang="en-US" sz="1600" dirty="0">
              <a:solidFill>
                <a:schemeClr val="tx1">
                  <a:lumMod val="50000"/>
                  <a:lumOff val="50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90" name="Freeform 6"/>
          <p:cNvSpPr/>
          <p:nvPr/>
        </p:nvSpPr>
        <p:spPr bwMode="auto">
          <a:xfrm>
            <a:off x="4266401" y="2148946"/>
            <a:ext cx="1527901" cy="1529814"/>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chemeClr val="accent3"/>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1" name="Freeform 7"/>
          <p:cNvSpPr/>
          <p:nvPr/>
        </p:nvSpPr>
        <p:spPr bwMode="auto">
          <a:xfrm>
            <a:off x="4266401" y="3755409"/>
            <a:ext cx="1527901" cy="1529814"/>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accent1"/>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2" name="Freeform 8"/>
          <p:cNvSpPr/>
          <p:nvPr/>
        </p:nvSpPr>
        <p:spPr bwMode="auto">
          <a:xfrm>
            <a:off x="5871955" y="3755409"/>
            <a:ext cx="1527901" cy="1529814"/>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chemeClr val="accent2"/>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3" name="Freeform 9"/>
          <p:cNvSpPr/>
          <p:nvPr/>
        </p:nvSpPr>
        <p:spPr bwMode="auto">
          <a:xfrm>
            <a:off x="5871955" y="2148946"/>
            <a:ext cx="1527901" cy="1529814"/>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chemeClr val="accent4"/>
          </a:solidFill>
          <a:ln>
            <a:noFill/>
          </a:ln>
        </p:spPr>
        <p:txBody>
          <a:bodyPr vert="horz" wrap="square" lIns="60456" tIns="30228" rIns="60456" bIns="30228" numCol="1" anchor="t" anchorCtr="0" compatLnSpc="1"/>
          <a:lstStyle/>
          <a:p>
            <a:endParaRPr lang="zh-CN" altLang="en-US" sz="1350">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2"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0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40000">
                                          <p:cBhvr additive="base">
                                            <p:cTn id="7" dur="500" fill="hold"/>
                                            <p:tgtEl>
                                              <p:spTgt spid="90"/>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14:bounceEnd="40000">
                                          <p:cBhvr additive="base">
                                            <p:cTn id="11" dur="500" fill="hold"/>
                                            <p:tgtEl>
                                              <p:spTgt spid="92"/>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14:presetBounceEnd="40000">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14:bounceEnd="40000">
                                          <p:cBhvr additive="base">
                                            <p:cTn id="15" dur="500" fill="hold"/>
                                            <p:tgtEl>
                                              <p:spTgt spid="93"/>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93"/>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0000">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14:bounceEnd="40000">
                                          <p:cBhvr additive="base">
                                            <p:cTn id="19"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childTnLst>
                                    </p:cTn>
                                  </p:par>
                                  <p:par>
                                    <p:cTn id="24" presetID="49" presetClass="path" presetSubtype="0" accel="50000" decel="50000" fill="hold" grpId="1" nodeType="withEffect">
                                      <p:stCondLst>
                                        <p:cond delay="0"/>
                                      </p:stCondLst>
                                      <p:childTnLst>
                                        <p:animMotion origin="layout" path="M 1.66667E-6 -1.11111E-6 L 0.04818 0.07269 " pathEditMode="relative" rAng="0" ptsTypes="AA">
                                          <p:cBhvr>
                                            <p:cTn id="25" dur="500" spd="-100000" fill="hold"/>
                                            <p:tgtEl>
                                              <p:spTgt spid="78"/>
                                            </p:tgtEl>
                                            <p:attrNameLst>
                                              <p:attrName>ppt_x</p:attrName>
                                              <p:attrName>ppt_y</p:attrName>
                                            </p:attrNameLst>
                                          </p:cBhvr>
                                          <p:rCtr x="2409" y="3634"/>
                                        </p:animMotion>
                                      </p:childTnLst>
                                    </p:cTn>
                                  </p:par>
                                  <p:par>
                                    <p:cTn id="26" presetID="1"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par>
                                    <p:cTn id="28" presetID="49" presetClass="path" presetSubtype="0" accel="50000" decel="50000" fill="hold" grpId="1" nodeType="withEffect">
                                      <p:stCondLst>
                                        <p:cond delay="0"/>
                                      </p:stCondLst>
                                      <p:childTnLst>
                                        <p:animMotion origin="layout" path="M 1.04167E-6 -1.11111E-6 L -0.04466 0.07269 " pathEditMode="relative" rAng="0" ptsTypes="AA">
                                          <p:cBhvr>
                                            <p:cTn id="29" dur="500" spd="-100000" fill="hold"/>
                                            <p:tgtEl>
                                              <p:spTgt spid="77"/>
                                            </p:tgtEl>
                                            <p:attrNameLst>
                                              <p:attrName>ppt_x</p:attrName>
                                              <p:attrName>ppt_y</p:attrName>
                                            </p:attrNameLst>
                                          </p:cBhvr>
                                          <p:rCtr x="-2240" y="3634"/>
                                        </p:animMotion>
                                      </p:childTnLst>
                                    </p:cTn>
                                  </p:par>
                                  <p:par>
                                    <p:cTn id="30" presetID="1"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childTnLst>
                                    </p:cTn>
                                  </p:par>
                                  <p:par>
                                    <p:cTn id="32" presetID="49" presetClass="path" presetSubtype="0" accel="50000" decel="50000" fill="hold" grpId="1" nodeType="withEffect">
                                      <p:stCondLst>
                                        <p:cond delay="0"/>
                                      </p:stCondLst>
                                      <p:childTnLst>
                                        <p:animMotion origin="layout" path="M 2.70833E-6 1.85185E-6 L -0.04362 -0.06412 " pathEditMode="relative" rAng="0" ptsTypes="AA">
                                          <p:cBhvr>
                                            <p:cTn id="33" dur="500" spd="-100000" fill="hold"/>
                                            <p:tgtEl>
                                              <p:spTgt spid="80"/>
                                            </p:tgtEl>
                                            <p:attrNameLst>
                                              <p:attrName>ppt_x</p:attrName>
                                              <p:attrName>ppt_y</p:attrName>
                                            </p:attrNameLst>
                                          </p:cBhvr>
                                          <p:rCtr x="-2187" y="-3218"/>
                                        </p:animMotion>
                                      </p:childTnLst>
                                    </p:cTn>
                                  </p:par>
                                  <p:par>
                                    <p:cTn id="34" presetID="1"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par>
                                    <p:cTn id="36" presetID="49" presetClass="path" presetSubtype="0" accel="50000" decel="50000" fill="hold" grpId="1" nodeType="withEffect">
                                      <p:stCondLst>
                                        <p:cond delay="0"/>
                                      </p:stCondLst>
                                      <p:childTnLst>
                                        <p:animMotion origin="layout" path="M 5.55112E-17 1.85185E-6 L 0.04701 -0.06412 " pathEditMode="relative" rAng="0" ptsTypes="AA">
                                          <p:cBhvr>
                                            <p:cTn id="37" dur="500" spd="-100000" fill="hold"/>
                                            <p:tgtEl>
                                              <p:spTgt spid="79"/>
                                            </p:tgtEl>
                                            <p:attrNameLst>
                                              <p:attrName>ppt_x</p:attrName>
                                              <p:attrName>ppt_y</p:attrName>
                                            </p:attrNameLst>
                                          </p:cBhvr>
                                          <p:rCtr x="2344" y="-3218"/>
                                        </p:animMotion>
                                      </p:childTnLst>
                                    </p:cTn>
                                  </p:par>
                                </p:childTnLst>
                              </p:cTn>
                            </p:par>
                            <p:par>
                              <p:cTn id="38" fill="hold">
                                <p:stCondLst>
                                  <p:cond delay="500"/>
                                </p:stCondLst>
                                <p:childTnLst>
                                  <p:par>
                                    <p:cTn id="39" presetID="31"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 calcmode="lin" valueType="num">
                                          <p:cBhvr>
                                            <p:cTn id="43" dur="500" fill="hold"/>
                                            <p:tgtEl>
                                              <p:spTgt spid="81"/>
                                            </p:tgtEl>
                                            <p:attrNameLst>
                                              <p:attrName>style.rotation</p:attrName>
                                            </p:attrNameLst>
                                          </p:cBhvr>
                                          <p:tavLst>
                                            <p:tav tm="0">
                                              <p:val>
                                                <p:fltVal val="90"/>
                                              </p:val>
                                            </p:tav>
                                            <p:tav tm="100000">
                                              <p:val>
                                                <p:fltVal val="0"/>
                                              </p:val>
                                            </p:tav>
                                          </p:tavLst>
                                        </p:anim>
                                        <p:animEffect transition="in" filter="fade">
                                          <p:cBhvr>
                                            <p:cTn id="44" dur="500"/>
                                            <p:tgtEl>
                                              <p:spTgt spid="81"/>
                                            </p:tgtEl>
                                          </p:cBhvr>
                                        </p:animEffect>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1+#ppt_w/2"/>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1+#ppt_w/2"/>
                                              </p:val>
                                            </p:tav>
                                            <p:tav tm="100000">
                                              <p:val>
                                                <p:strVal val="#ppt_x"/>
                                              </p:val>
                                            </p:tav>
                                          </p:tavLst>
                                        </p:anim>
                                        <p:anim calcmode="lin" valueType="num">
                                          <p:cBhvr additive="base">
                                            <p:cTn id="53" dur="500" fill="hold"/>
                                            <p:tgtEl>
                                              <p:spTgt spid="86"/>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500" fill="hold"/>
                                            <p:tgtEl>
                                              <p:spTgt spid="82"/>
                                            </p:tgtEl>
                                            <p:attrNameLst>
                                              <p:attrName>ppt_x</p:attrName>
                                            </p:attrNameLst>
                                          </p:cBhvr>
                                          <p:tavLst>
                                            <p:tav tm="0">
                                              <p:val>
                                                <p:strVal val="0-#ppt_w/2"/>
                                              </p:val>
                                            </p:tav>
                                            <p:tav tm="100000">
                                              <p:val>
                                                <p:strVal val="#ppt_x"/>
                                              </p:val>
                                            </p:tav>
                                          </p:tavLst>
                                        </p:anim>
                                        <p:anim calcmode="lin" valueType="num">
                                          <p:cBhvr additive="base">
                                            <p:cTn id="57" dur="500" fill="hold"/>
                                            <p:tgtEl>
                                              <p:spTgt spid="82"/>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additive="base">
                                            <p:cTn id="60" dur="500" fill="hold"/>
                                            <p:tgtEl>
                                              <p:spTgt spid="84"/>
                                            </p:tgtEl>
                                            <p:attrNameLst>
                                              <p:attrName>ppt_x</p:attrName>
                                            </p:attrNameLst>
                                          </p:cBhvr>
                                          <p:tavLst>
                                            <p:tav tm="0">
                                              <p:val>
                                                <p:strVal val="0-#ppt_w/2"/>
                                              </p:val>
                                            </p:tav>
                                            <p:tav tm="100000">
                                              <p:val>
                                                <p:strVal val="#ppt_x"/>
                                              </p:val>
                                            </p:tav>
                                          </p:tavLst>
                                        </p:anim>
                                        <p:anim calcmode="lin" valueType="num">
                                          <p:cBhvr additive="base">
                                            <p:cTn id="61" dur="500" fill="hold"/>
                                            <p:tgtEl>
                                              <p:spTgt spid="8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up)">
                                          <p:cBhvr>
                                            <p:cTn id="68" dur="500"/>
                                            <p:tgtEl>
                                              <p:spTgt spid="8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wipe(up)">
                                          <p:cBhvr>
                                            <p:cTn id="71" dur="500"/>
                                            <p:tgtEl>
                                              <p:spTgt spid="85"/>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wipe(up)">
                                          <p:cBhvr>
                                            <p:cTn id="7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7" grpId="1" bldLvl="0" animBg="1"/>
          <p:bldP spid="78" grpId="0" bldLvl="0" animBg="1"/>
          <p:bldP spid="78" grpId="1" bldLvl="0" animBg="1"/>
          <p:bldP spid="79" grpId="0" bldLvl="0" animBg="1"/>
          <p:bldP spid="79" grpId="1" bldLvl="0" animBg="1"/>
          <p:bldP spid="80" grpId="0" bldLvl="0" animBg="1"/>
          <p:bldP spid="80" grpId="1" bldLvl="0" animBg="1"/>
          <p:bldP spid="81" grpId="0"/>
          <p:bldP spid="82" grpId="0"/>
          <p:bldP spid="83" grpId="0"/>
          <p:bldP spid="84" grpId="0"/>
          <p:bldP spid="85" grpId="0"/>
          <p:bldP spid="86" grpId="0"/>
          <p:bldP spid="87" grpId="0"/>
          <p:bldP spid="88" grpId="0"/>
          <p:bldP spid="89" grpId="0"/>
          <p:bldP spid="90" grpId="0" bldLvl="0" animBg="1"/>
          <p:bldP spid="91" grpId="0" bldLvl="0" animBg="1"/>
          <p:bldP spid="92" grpId="0" bldLvl="0" animBg="1"/>
          <p:bldP spid="9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1+#ppt_w/2"/>
                                              </p:val>
                                            </p:tav>
                                            <p:tav tm="100000">
                                              <p:val>
                                                <p:strVal val="#ppt_x"/>
                                              </p:val>
                                            </p:tav>
                                          </p:tavLst>
                                        </p:anim>
                                        <p:anim calcmode="lin" valueType="num">
                                          <p:cBhvr additive="base">
                                            <p:cTn id="12" dur="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1+#ppt_w/2"/>
                                              </p:val>
                                            </p:tav>
                                            <p:tav tm="100000">
                                              <p:val>
                                                <p:strVal val="#ppt_x"/>
                                              </p:val>
                                            </p:tav>
                                          </p:tavLst>
                                        </p:anim>
                                        <p:anim calcmode="lin" valueType="num">
                                          <p:cBhvr additive="base">
                                            <p:cTn id="16" dur="500" fill="hold"/>
                                            <p:tgtEl>
                                              <p:spTgt spid="93"/>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0-#ppt_w/2"/>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childTnLst>
                                    </p:cTn>
                                  </p:par>
                                  <p:par>
                                    <p:cTn id="24" presetID="49" presetClass="path" presetSubtype="0" accel="50000" decel="50000" fill="hold" grpId="1" nodeType="withEffect">
                                      <p:stCondLst>
                                        <p:cond delay="0"/>
                                      </p:stCondLst>
                                      <p:childTnLst>
                                        <p:animMotion origin="layout" path="M 1.66667E-6 -1.11111E-6 L 0.04818 0.07269 " pathEditMode="relative" rAng="0" ptsTypes="AA">
                                          <p:cBhvr>
                                            <p:cTn id="25" dur="500" spd="-100000" fill="hold"/>
                                            <p:tgtEl>
                                              <p:spTgt spid="78"/>
                                            </p:tgtEl>
                                            <p:attrNameLst>
                                              <p:attrName>ppt_x</p:attrName>
                                              <p:attrName>ppt_y</p:attrName>
                                            </p:attrNameLst>
                                          </p:cBhvr>
                                          <p:rCtr x="2409" y="3634"/>
                                        </p:animMotion>
                                      </p:childTnLst>
                                    </p:cTn>
                                  </p:par>
                                  <p:par>
                                    <p:cTn id="26" presetID="1"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par>
                                    <p:cTn id="28" presetID="49" presetClass="path" presetSubtype="0" accel="50000" decel="50000" fill="hold" grpId="1" nodeType="withEffect">
                                      <p:stCondLst>
                                        <p:cond delay="0"/>
                                      </p:stCondLst>
                                      <p:childTnLst>
                                        <p:animMotion origin="layout" path="M 1.04167E-6 -1.11111E-6 L -0.04466 0.07269 " pathEditMode="relative" rAng="0" ptsTypes="AA">
                                          <p:cBhvr>
                                            <p:cTn id="29" dur="500" spd="-100000" fill="hold"/>
                                            <p:tgtEl>
                                              <p:spTgt spid="77"/>
                                            </p:tgtEl>
                                            <p:attrNameLst>
                                              <p:attrName>ppt_x</p:attrName>
                                              <p:attrName>ppt_y</p:attrName>
                                            </p:attrNameLst>
                                          </p:cBhvr>
                                          <p:rCtr x="-2240" y="3634"/>
                                        </p:animMotion>
                                      </p:childTnLst>
                                    </p:cTn>
                                  </p:par>
                                  <p:par>
                                    <p:cTn id="30" presetID="1"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childTnLst>
                                    </p:cTn>
                                  </p:par>
                                  <p:par>
                                    <p:cTn id="32" presetID="49" presetClass="path" presetSubtype="0" accel="50000" decel="50000" fill="hold" grpId="1" nodeType="withEffect">
                                      <p:stCondLst>
                                        <p:cond delay="0"/>
                                      </p:stCondLst>
                                      <p:childTnLst>
                                        <p:animMotion origin="layout" path="M 2.70833E-6 1.85185E-6 L -0.04362 -0.06412 " pathEditMode="relative" rAng="0" ptsTypes="AA">
                                          <p:cBhvr>
                                            <p:cTn id="33" dur="500" spd="-100000" fill="hold"/>
                                            <p:tgtEl>
                                              <p:spTgt spid="80"/>
                                            </p:tgtEl>
                                            <p:attrNameLst>
                                              <p:attrName>ppt_x</p:attrName>
                                              <p:attrName>ppt_y</p:attrName>
                                            </p:attrNameLst>
                                          </p:cBhvr>
                                          <p:rCtr x="-2187" y="-3218"/>
                                        </p:animMotion>
                                      </p:childTnLst>
                                    </p:cTn>
                                  </p:par>
                                  <p:par>
                                    <p:cTn id="34" presetID="1"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par>
                                    <p:cTn id="36" presetID="49" presetClass="path" presetSubtype="0" accel="50000" decel="50000" fill="hold" grpId="1" nodeType="withEffect">
                                      <p:stCondLst>
                                        <p:cond delay="0"/>
                                      </p:stCondLst>
                                      <p:childTnLst>
                                        <p:animMotion origin="layout" path="M 5.55112E-17 1.85185E-6 L 0.04701 -0.06412 " pathEditMode="relative" rAng="0" ptsTypes="AA">
                                          <p:cBhvr>
                                            <p:cTn id="37" dur="500" spd="-100000" fill="hold"/>
                                            <p:tgtEl>
                                              <p:spTgt spid="79"/>
                                            </p:tgtEl>
                                            <p:attrNameLst>
                                              <p:attrName>ppt_x</p:attrName>
                                              <p:attrName>ppt_y</p:attrName>
                                            </p:attrNameLst>
                                          </p:cBhvr>
                                          <p:rCtr x="2344" y="-3218"/>
                                        </p:animMotion>
                                      </p:childTnLst>
                                    </p:cTn>
                                  </p:par>
                                </p:childTnLst>
                              </p:cTn>
                            </p:par>
                            <p:par>
                              <p:cTn id="38" fill="hold">
                                <p:stCondLst>
                                  <p:cond delay="500"/>
                                </p:stCondLst>
                                <p:childTnLst>
                                  <p:par>
                                    <p:cTn id="39" presetID="31"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 calcmode="lin" valueType="num">
                                          <p:cBhvr>
                                            <p:cTn id="43" dur="500" fill="hold"/>
                                            <p:tgtEl>
                                              <p:spTgt spid="81"/>
                                            </p:tgtEl>
                                            <p:attrNameLst>
                                              <p:attrName>style.rotation</p:attrName>
                                            </p:attrNameLst>
                                          </p:cBhvr>
                                          <p:tavLst>
                                            <p:tav tm="0">
                                              <p:val>
                                                <p:fltVal val="90"/>
                                              </p:val>
                                            </p:tav>
                                            <p:tav tm="100000">
                                              <p:val>
                                                <p:fltVal val="0"/>
                                              </p:val>
                                            </p:tav>
                                          </p:tavLst>
                                        </p:anim>
                                        <p:animEffect transition="in" filter="fade">
                                          <p:cBhvr>
                                            <p:cTn id="44" dur="500"/>
                                            <p:tgtEl>
                                              <p:spTgt spid="81"/>
                                            </p:tgtEl>
                                          </p:cBhvr>
                                        </p:animEffect>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1+#ppt_w/2"/>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1+#ppt_w/2"/>
                                              </p:val>
                                            </p:tav>
                                            <p:tav tm="100000">
                                              <p:val>
                                                <p:strVal val="#ppt_x"/>
                                              </p:val>
                                            </p:tav>
                                          </p:tavLst>
                                        </p:anim>
                                        <p:anim calcmode="lin" valueType="num">
                                          <p:cBhvr additive="base">
                                            <p:cTn id="53" dur="500" fill="hold"/>
                                            <p:tgtEl>
                                              <p:spTgt spid="86"/>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500" fill="hold"/>
                                            <p:tgtEl>
                                              <p:spTgt spid="82"/>
                                            </p:tgtEl>
                                            <p:attrNameLst>
                                              <p:attrName>ppt_x</p:attrName>
                                            </p:attrNameLst>
                                          </p:cBhvr>
                                          <p:tavLst>
                                            <p:tav tm="0">
                                              <p:val>
                                                <p:strVal val="0-#ppt_w/2"/>
                                              </p:val>
                                            </p:tav>
                                            <p:tav tm="100000">
                                              <p:val>
                                                <p:strVal val="#ppt_x"/>
                                              </p:val>
                                            </p:tav>
                                          </p:tavLst>
                                        </p:anim>
                                        <p:anim calcmode="lin" valueType="num">
                                          <p:cBhvr additive="base">
                                            <p:cTn id="57" dur="500" fill="hold"/>
                                            <p:tgtEl>
                                              <p:spTgt spid="82"/>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additive="base">
                                            <p:cTn id="60" dur="500" fill="hold"/>
                                            <p:tgtEl>
                                              <p:spTgt spid="84"/>
                                            </p:tgtEl>
                                            <p:attrNameLst>
                                              <p:attrName>ppt_x</p:attrName>
                                            </p:attrNameLst>
                                          </p:cBhvr>
                                          <p:tavLst>
                                            <p:tav tm="0">
                                              <p:val>
                                                <p:strVal val="0-#ppt_w/2"/>
                                              </p:val>
                                            </p:tav>
                                            <p:tav tm="100000">
                                              <p:val>
                                                <p:strVal val="#ppt_x"/>
                                              </p:val>
                                            </p:tav>
                                          </p:tavLst>
                                        </p:anim>
                                        <p:anim calcmode="lin" valueType="num">
                                          <p:cBhvr additive="base">
                                            <p:cTn id="61" dur="500" fill="hold"/>
                                            <p:tgtEl>
                                              <p:spTgt spid="84"/>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up)">
                                          <p:cBhvr>
                                            <p:cTn id="65" dur="500"/>
                                            <p:tgtEl>
                                              <p:spTgt spid="89"/>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up)">
                                          <p:cBhvr>
                                            <p:cTn id="68" dur="500"/>
                                            <p:tgtEl>
                                              <p:spTgt spid="8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wipe(up)">
                                          <p:cBhvr>
                                            <p:cTn id="71" dur="500"/>
                                            <p:tgtEl>
                                              <p:spTgt spid="85"/>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wipe(up)">
                                          <p:cBhvr>
                                            <p:cTn id="7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7" grpId="1" bldLvl="0" animBg="1"/>
          <p:bldP spid="78" grpId="0" bldLvl="0" animBg="1"/>
          <p:bldP spid="78" grpId="1" bldLvl="0" animBg="1"/>
          <p:bldP spid="79" grpId="0" bldLvl="0" animBg="1"/>
          <p:bldP spid="79" grpId="1" bldLvl="0" animBg="1"/>
          <p:bldP spid="80" grpId="0" bldLvl="0" animBg="1"/>
          <p:bldP spid="80" grpId="1" bldLvl="0" animBg="1"/>
          <p:bldP spid="81" grpId="0"/>
          <p:bldP spid="82" grpId="0"/>
          <p:bldP spid="83" grpId="0"/>
          <p:bldP spid="84" grpId="0"/>
          <p:bldP spid="85" grpId="0"/>
          <p:bldP spid="86" grpId="0"/>
          <p:bldP spid="87" grpId="0"/>
          <p:bldP spid="88" grpId="0"/>
          <p:bldP spid="89" grpId="0"/>
          <p:bldP spid="90" grpId="0" bldLvl="0" animBg="1"/>
          <p:bldP spid="91" grpId="0" bldLvl="0" animBg="1"/>
          <p:bldP spid="92" grpId="0" bldLvl="0" animBg="1"/>
          <p:bldP spid="93" grpId="0" bldLvl="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7"/>
          <p:cNvSpPr/>
          <p:nvPr>
            <p:custDataLst>
              <p:tags r:id="rId1"/>
            </p:custDataLst>
          </p:nvPr>
        </p:nvSpPr>
        <p:spPr>
          <a:xfrm>
            <a:off x="6918325" y="3362960"/>
            <a:ext cx="1337945" cy="133858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Oval 6"/>
          <p:cNvSpPr/>
          <p:nvPr>
            <p:custDataLst>
              <p:tags r:id="rId2"/>
            </p:custDataLst>
          </p:nvPr>
        </p:nvSpPr>
        <p:spPr>
          <a:xfrm>
            <a:off x="6094730" y="2567305"/>
            <a:ext cx="1337945" cy="1338580"/>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20" name="Oval 5"/>
          <p:cNvSpPr/>
          <p:nvPr>
            <p:custDataLst>
              <p:tags r:id="rId3"/>
            </p:custDataLst>
          </p:nvPr>
        </p:nvSpPr>
        <p:spPr>
          <a:xfrm>
            <a:off x="4361180" y="1776730"/>
            <a:ext cx="1958975" cy="1959610"/>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nvGrpSpPr>
          <p:cNvPr id="23" name="Group 9"/>
          <p:cNvGrpSpPr/>
          <p:nvPr>
            <p:custDataLst>
              <p:tags r:id="rId4"/>
            </p:custDataLst>
          </p:nvPr>
        </p:nvGrpSpPr>
        <p:grpSpPr>
          <a:xfrm>
            <a:off x="6094417" y="4400139"/>
            <a:ext cx="1781137" cy="1781475"/>
            <a:chOff x="6096000" y="4400370"/>
            <a:chExt cx="1781907" cy="1781907"/>
          </a:xfrm>
        </p:grpSpPr>
        <p:sp>
          <p:nvSpPr>
            <p:cNvPr id="24" name="Oval 8"/>
            <p:cNvSpPr/>
            <p:nvPr>
              <p:custDataLst>
                <p:tags r:id="rId5"/>
              </p:custDataLst>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27" name="Freeform 46"/>
            <p:cNvSpPr/>
            <p:nvPr>
              <p:custDataLst>
                <p:tags r:id="rId6"/>
              </p:custDataLst>
            </p:nvPr>
          </p:nvSpPr>
          <p:spPr bwMode="auto">
            <a:xfrm>
              <a:off x="6675369" y="4940886"/>
              <a:ext cx="681650" cy="613559"/>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10" tIns="64255" rIns="128510" bIns="64255" numCol="1" anchor="t" anchorCtr="0" compatLnSpc="1"/>
            <a:lstStyle/>
            <a:p>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28" name="Group 13"/>
          <p:cNvGrpSpPr/>
          <p:nvPr>
            <p:custDataLst>
              <p:tags r:id="rId7"/>
            </p:custDataLst>
          </p:nvPr>
        </p:nvGrpSpPr>
        <p:grpSpPr>
          <a:xfrm>
            <a:off x="3932543" y="2408107"/>
            <a:ext cx="1802512" cy="2268044"/>
            <a:chOff x="3933196" y="2407858"/>
            <a:chExt cx="1803291" cy="2268591"/>
          </a:xfrm>
        </p:grpSpPr>
        <p:sp>
          <p:nvSpPr>
            <p:cNvPr id="29" name="Oval 4"/>
            <p:cNvSpPr/>
            <p:nvPr>
              <p:custDataLst>
                <p:tags r:id="rId8"/>
              </p:custDataLst>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grpSp>
          <p:nvGrpSpPr>
            <p:cNvPr id="30" name="Group 31"/>
            <p:cNvGrpSpPr/>
            <p:nvPr/>
          </p:nvGrpSpPr>
          <p:grpSpPr>
            <a:xfrm>
              <a:off x="4955100" y="2407858"/>
              <a:ext cx="781387" cy="657384"/>
              <a:chOff x="5953219" y="1222181"/>
              <a:chExt cx="781387" cy="657384"/>
            </a:xfrm>
            <a:solidFill>
              <a:schemeClr val="bg2"/>
            </a:solidFill>
          </p:grpSpPr>
          <p:sp>
            <p:nvSpPr>
              <p:cNvPr id="31" name="AutoShape 120"/>
              <p:cNvSpPr/>
              <p:nvPr>
                <p:custDataLst>
                  <p:tags r:id="rId9"/>
                </p:custDataLst>
              </p:nvPr>
            </p:nvSpPr>
            <p:spPr bwMode="auto">
              <a:xfrm>
                <a:off x="6070109" y="1425920"/>
                <a:ext cx="389423" cy="3893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sp>
            <p:nvSpPr>
              <p:cNvPr id="32" name="AutoShape 121"/>
              <p:cNvSpPr/>
              <p:nvPr>
                <p:custDataLst>
                  <p:tags r:id="rId10"/>
                </p:custDataLst>
              </p:nvPr>
            </p:nvSpPr>
            <p:spPr bwMode="auto">
              <a:xfrm>
                <a:off x="6168577" y="1554905"/>
                <a:ext cx="108632" cy="108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sp>
            <p:nvSpPr>
              <p:cNvPr id="33" name="AutoShape 122"/>
              <p:cNvSpPr/>
              <p:nvPr>
                <p:custDataLst>
                  <p:tags r:id="rId11"/>
                </p:custDataLst>
              </p:nvPr>
            </p:nvSpPr>
            <p:spPr bwMode="auto">
              <a:xfrm>
                <a:off x="5953219" y="1222181"/>
                <a:ext cx="781387" cy="657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3" tIns="26773" rIns="26773" bIns="26773" anchor="ctr"/>
              <a:lstStyle/>
              <a:p>
                <a:pPr algn="ctr" defTabSz="228600" hangingPunct="0"/>
                <a:endParaRPr lang="en-US" sz="1465" dirty="0">
                  <a:solidFill>
                    <a:srgbClr val="FFFFFF"/>
                  </a:solidFill>
                  <a:effectLst>
                    <a:outerShdw blurRad="38100" dist="38100" dir="2700000" algn="tl">
                      <a:srgbClr val="000000"/>
                    </a:outerShdw>
                  </a:effectLst>
                  <a:latin typeface="Arial" panose="020B0604020202020204"/>
                  <a:ea typeface="微软雅黑" panose="020B0503020204020204" charset="-122"/>
                  <a:cs typeface="Arial" panose="020B0604020202020204" pitchFamily="34" charset="0"/>
                  <a:sym typeface="Arial" panose="020B0604020202020204"/>
                </a:endParaRPr>
              </a:p>
            </p:txBody>
          </p:sp>
        </p:grpSp>
      </p:grpSp>
      <p:sp>
        <p:nvSpPr>
          <p:cNvPr id="35" name="Oval 3"/>
          <p:cNvSpPr/>
          <p:nvPr>
            <p:custDataLst>
              <p:tags r:id="rId12"/>
            </p:custDataLst>
          </p:nvPr>
        </p:nvSpPr>
        <p:spPr>
          <a:xfrm>
            <a:off x="4265295" y="4561840"/>
            <a:ext cx="1005205"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latin typeface="Arial" panose="020B0604020202020204"/>
              <a:ea typeface="微软雅黑" panose="020B0503020204020204" charset="-122"/>
              <a:cs typeface="Arial" panose="020B0604020202020204" pitchFamily="34" charset="0"/>
              <a:sym typeface="Arial" panose="020B0604020202020204"/>
            </a:endParaRPr>
          </a:p>
        </p:txBody>
      </p:sp>
      <p:sp>
        <p:nvSpPr>
          <p:cNvPr id="44" name="TextBox 41"/>
          <p:cNvSpPr txBox="1"/>
          <p:nvPr>
            <p:custDataLst>
              <p:tags r:id="rId13"/>
            </p:custDataLst>
          </p:nvPr>
        </p:nvSpPr>
        <p:spPr>
          <a:xfrm>
            <a:off x="1314020" y="5275107"/>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45" name="TextBox 170"/>
          <p:cNvSpPr txBox="1"/>
          <p:nvPr>
            <p:custDataLst>
              <p:tags r:id="rId14"/>
            </p:custDataLst>
          </p:nvPr>
        </p:nvSpPr>
        <p:spPr>
          <a:xfrm>
            <a:off x="1524033" y="4874085"/>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46" name="TextBox 41"/>
          <p:cNvSpPr txBox="1"/>
          <p:nvPr>
            <p:custDataLst>
              <p:tags r:id="rId15"/>
            </p:custDataLst>
          </p:nvPr>
        </p:nvSpPr>
        <p:spPr>
          <a:xfrm>
            <a:off x="1300479" y="3643713"/>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47" name="TextBox 170"/>
          <p:cNvSpPr txBox="1"/>
          <p:nvPr>
            <p:custDataLst>
              <p:tags r:id="rId16"/>
            </p:custDataLst>
          </p:nvPr>
        </p:nvSpPr>
        <p:spPr>
          <a:xfrm>
            <a:off x="1510491" y="3194498"/>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48" name="TextBox 41"/>
          <p:cNvSpPr txBox="1"/>
          <p:nvPr>
            <p:custDataLst>
              <p:tags r:id="rId17"/>
            </p:custDataLst>
          </p:nvPr>
        </p:nvSpPr>
        <p:spPr>
          <a:xfrm>
            <a:off x="1300479" y="1916354"/>
            <a:ext cx="2513516" cy="596265"/>
          </a:xfrm>
          <a:prstGeom prst="rect">
            <a:avLst/>
          </a:prstGeom>
          <a:noFill/>
        </p:spPr>
        <p:txBody>
          <a:bodyPr wrap="square" lIns="81195" tIns="40599" rIns="81195" bIns="40599" rtlCol="0">
            <a:spAutoFit/>
          </a:bodyPr>
          <a:lstStyle/>
          <a:p>
            <a:pPr algn="r">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49" name="TextBox 170"/>
          <p:cNvSpPr txBox="1"/>
          <p:nvPr>
            <p:custDataLst>
              <p:tags r:id="rId18"/>
            </p:custDataLst>
          </p:nvPr>
        </p:nvSpPr>
        <p:spPr>
          <a:xfrm>
            <a:off x="1510491" y="1501365"/>
            <a:ext cx="2303505" cy="459105"/>
          </a:xfrm>
          <a:prstGeom prst="rect">
            <a:avLst/>
          </a:prstGeom>
          <a:noFill/>
        </p:spPr>
        <p:txBody>
          <a:bodyPr wrap="square" lIns="91398" tIns="45699" rIns="91398" bIns="45699" rtlCol="0">
            <a:spAutoFit/>
          </a:bodyPr>
          <a:lstStyle/>
          <a:p>
            <a:pPr algn="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50" name="TextBox 41"/>
          <p:cNvSpPr txBox="1"/>
          <p:nvPr>
            <p:custDataLst>
              <p:tags r:id="rId19"/>
            </p:custDataLst>
          </p:nvPr>
        </p:nvSpPr>
        <p:spPr>
          <a:xfrm>
            <a:off x="8207149" y="5275107"/>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51" name="TextBox 170"/>
          <p:cNvSpPr txBox="1"/>
          <p:nvPr>
            <p:custDataLst>
              <p:tags r:id="rId20"/>
            </p:custDataLst>
          </p:nvPr>
        </p:nvSpPr>
        <p:spPr>
          <a:xfrm>
            <a:off x="8207148" y="4861793"/>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52" name="TextBox 41"/>
          <p:cNvSpPr txBox="1"/>
          <p:nvPr>
            <p:custDataLst>
              <p:tags r:id="rId21"/>
            </p:custDataLst>
          </p:nvPr>
        </p:nvSpPr>
        <p:spPr>
          <a:xfrm>
            <a:off x="8450913" y="3643713"/>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53" name="TextBox 170"/>
          <p:cNvSpPr txBox="1"/>
          <p:nvPr>
            <p:custDataLst>
              <p:tags r:id="rId22"/>
            </p:custDataLst>
          </p:nvPr>
        </p:nvSpPr>
        <p:spPr>
          <a:xfrm>
            <a:off x="8450913" y="3208084"/>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54" name="TextBox 41"/>
          <p:cNvSpPr txBox="1"/>
          <p:nvPr>
            <p:custDataLst>
              <p:tags r:id="rId23"/>
            </p:custDataLst>
          </p:nvPr>
        </p:nvSpPr>
        <p:spPr>
          <a:xfrm>
            <a:off x="7408141" y="2108283"/>
            <a:ext cx="2513516" cy="596265"/>
          </a:xfrm>
          <a:prstGeom prst="rect">
            <a:avLst/>
          </a:prstGeom>
          <a:noFill/>
        </p:spPr>
        <p:txBody>
          <a:bodyPr wrap="square" lIns="81195" tIns="40599" rIns="81195" bIns="40599" rtlCol="0">
            <a:spAutoFit/>
          </a:bodyPr>
          <a:lstStyle/>
          <a:p>
            <a:pPr algn="just">
              <a:lnSpc>
                <a:spcPct val="120000"/>
              </a:lnSpc>
              <a:defRPr sz="1800">
                <a:solidFill>
                  <a:srgbClr val="000000"/>
                </a:solidFill>
              </a:defRPr>
            </a:pPr>
            <a:r>
              <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rPr>
              <a:t>请替换文字内容，点击添加相关标题文字，修改文字内容</a:t>
            </a:r>
            <a:endParaRPr lang="zh-CN" altLang="en-US" sz="1400" dirty="0">
              <a:solidFill>
                <a:schemeClr val="tx1">
                  <a:lumMod val="65000"/>
                  <a:lumOff val="35000"/>
                </a:schemeClr>
              </a:solidFill>
              <a:latin typeface="阿里巴巴普惠体 3.0 45 Light" panose="00020600040101010101" charset="-122"/>
              <a:ea typeface="阿里巴巴普惠体 3.0 45 Light" panose="00020600040101010101" charset="-122"/>
              <a:sym typeface="Arial" panose="020B0604020202020204"/>
            </a:endParaRPr>
          </a:p>
        </p:txBody>
      </p:sp>
      <p:sp>
        <p:nvSpPr>
          <p:cNvPr id="55" name="TextBox 170"/>
          <p:cNvSpPr txBox="1"/>
          <p:nvPr>
            <p:custDataLst>
              <p:tags r:id="rId24"/>
            </p:custDataLst>
          </p:nvPr>
        </p:nvSpPr>
        <p:spPr>
          <a:xfrm>
            <a:off x="7408141" y="1638069"/>
            <a:ext cx="2303505" cy="459105"/>
          </a:xfrm>
          <a:prstGeom prst="rect">
            <a:avLst/>
          </a:prstGeom>
          <a:noFill/>
        </p:spPr>
        <p:txBody>
          <a:bodyPr wrap="square" lIns="91398" tIns="45699" rIns="91398" bIns="45699" rtlCol="0">
            <a:spAutoFit/>
          </a:bodyPr>
          <a:lstStyle/>
          <a:p>
            <a:pPr>
              <a:lnSpc>
                <a:spcPct val="120000"/>
              </a:lnSpc>
            </a:pPr>
            <a:r>
              <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rPr>
              <a:t>文字内容</a:t>
            </a:r>
            <a:endParaRPr lang="zh-CN" altLang="en-US" sz="2000" b="1" dirty="0">
              <a:solidFill>
                <a:schemeClr val="tx1">
                  <a:lumMod val="65000"/>
                  <a:lumOff val="35000"/>
                </a:schemeClr>
              </a:solidFill>
              <a:latin typeface="阿里巴巴普惠体 3.0 105 Heavy" panose="00020600040101010101" charset="-122"/>
              <a:ea typeface="阿里巴巴普惠体 3.0 105 Heavy" panose="00020600040101010101" charset="-122"/>
              <a:cs typeface="+mn-ea"/>
              <a:sym typeface="Arial" panose="020B0604020202020204"/>
            </a:endParaRPr>
          </a:p>
        </p:txBody>
      </p:sp>
      <p:grpSp>
        <p:nvGrpSpPr>
          <p:cNvPr id="195" name="组合 194"/>
          <p:cNvGrpSpPr/>
          <p:nvPr>
            <p:custDataLst>
              <p:tags r:id="rId25"/>
            </p:custDataLst>
          </p:nvPr>
        </p:nvGrpSpPr>
        <p:grpSpPr>
          <a:xfrm>
            <a:off x="4292600" y="3686175"/>
            <a:ext cx="616585" cy="616585"/>
            <a:chOff x="3191434" y="2145028"/>
            <a:chExt cx="359165" cy="359165"/>
          </a:xfrm>
          <a:solidFill>
            <a:schemeClr val="bg1"/>
          </a:solidFill>
        </p:grpSpPr>
        <p:sp>
          <p:nvSpPr>
            <p:cNvPr id="196" name="AutoShape 123"/>
            <p:cNvSpPr/>
            <p:nvPr>
              <p:custDataLst>
                <p:tags r:id="rId26"/>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custDataLst>
                <p:tags r:id="rId27"/>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custDataLst>
                <p:tags r:id="rId28"/>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custDataLst>
              <p:tags r:id="rId29"/>
            </p:custDataLst>
          </p:nvPr>
        </p:nvSpPr>
        <p:spPr bwMode="auto">
          <a:xfrm>
            <a:off x="6492029" y="295063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58" name="组合 57"/>
          <p:cNvGrpSpPr/>
          <p:nvPr>
            <p:custDataLst>
              <p:tags r:id="rId30"/>
            </p:custDataLst>
          </p:nvPr>
        </p:nvGrpSpPr>
        <p:grpSpPr>
          <a:xfrm>
            <a:off x="7272655" y="3736340"/>
            <a:ext cx="664210" cy="541020"/>
            <a:chOff x="7550150" y="3613150"/>
            <a:chExt cx="358775" cy="292100"/>
          </a:xfrm>
          <a:solidFill>
            <a:schemeClr val="bg1"/>
          </a:solidFill>
        </p:grpSpPr>
        <p:sp>
          <p:nvSpPr>
            <p:cNvPr id="59" name="AutoShape 5"/>
            <p:cNvSpPr/>
            <p:nvPr>
              <p:custDataLst>
                <p:tags r:id="rId31"/>
              </p:custDataLst>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0" name="AutoShape 6"/>
            <p:cNvSpPr/>
            <p:nvPr>
              <p:custDataLst>
                <p:tags r:id="rId32"/>
              </p:custDataLst>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6" name="组合 115"/>
          <p:cNvGrpSpPr/>
          <p:nvPr>
            <p:custDataLst>
              <p:tags r:id="rId33"/>
            </p:custDataLst>
          </p:nvPr>
        </p:nvGrpSpPr>
        <p:grpSpPr>
          <a:xfrm>
            <a:off x="4513986" y="4861724"/>
            <a:ext cx="478887" cy="478887"/>
            <a:chOff x="5394312" y="2141343"/>
            <a:chExt cx="359165" cy="359165"/>
          </a:xfrm>
          <a:solidFill>
            <a:schemeClr val="bg1"/>
          </a:solidFill>
        </p:grpSpPr>
        <p:sp>
          <p:nvSpPr>
            <p:cNvPr id="117" name="AutoShape 56"/>
            <p:cNvSpPr/>
            <p:nvPr>
              <p:custDataLst>
                <p:tags r:id="rId34"/>
              </p:custDataLst>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custDataLst>
                <p:tags r:id="rId35"/>
              </p:custDataLst>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custDataLst>
                <p:tags r:id="rId36"/>
              </p:custDataLst>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4"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anim calcmode="lin" valueType="num">
                                      <p:cBhvr>
                                        <p:cTn id="20" dur="500" fill="hold"/>
                                        <p:tgtEl>
                                          <p:spTgt spid="51"/>
                                        </p:tgtEl>
                                        <p:attrNameLst>
                                          <p:attrName>ppt_x</p:attrName>
                                        </p:attrNameLst>
                                      </p:cBhvr>
                                      <p:tavLst>
                                        <p:tav tm="0">
                                          <p:val>
                                            <p:strVal val="#ppt_x"/>
                                          </p:val>
                                        </p:tav>
                                        <p:tav tm="100000">
                                          <p:val>
                                            <p:strVal val="#ppt_x"/>
                                          </p:val>
                                        </p:tav>
                                      </p:tavLst>
                                    </p:anim>
                                    <p:anim calcmode="lin" valueType="num">
                                      <p:cBhvr>
                                        <p:cTn id="21" dur="500" fill="hold"/>
                                        <p:tgtEl>
                                          <p:spTgt spid="5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anim calcmode="lin" valueType="num">
                                      <p:cBhvr>
                                        <p:cTn id="25" dur="500" fill="hold"/>
                                        <p:tgtEl>
                                          <p:spTgt spid="50"/>
                                        </p:tgtEl>
                                        <p:attrNameLst>
                                          <p:attrName>ppt_x</p:attrName>
                                        </p:attrNameLst>
                                      </p:cBhvr>
                                      <p:tavLst>
                                        <p:tav tm="0">
                                          <p:val>
                                            <p:strVal val="#ppt_x"/>
                                          </p:val>
                                        </p:tav>
                                        <p:tav tm="100000">
                                          <p:val>
                                            <p:strVal val="#ppt_x"/>
                                          </p:val>
                                        </p:tav>
                                      </p:tavLst>
                                    </p:anim>
                                    <p:anim calcmode="lin" valueType="num">
                                      <p:cBhvr>
                                        <p:cTn id="26" dur="500" fill="hold"/>
                                        <p:tgtEl>
                                          <p:spTgt spid="5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anim calcmode="lin" valueType="num">
                                      <p:cBhvr>
                                        <p:cTn id="36" dur="500" fill="hold"/>
                                        <p:tgtEl>
                                          <p:spTgt spid="52"/>
                                        </p:tgtEl>
                                        <p:attrNameLst>
                                          <p:attrName>ppt_x</p:attrName>
                                        </p:attrNameLst>
                                      </p:cBhvr>
                                      <p:tavLst>
                                        <p:tav tm="0">
                                          <p:val>
                                            <p:strVal val="#ppt_x"/>
                                          </p:val>
                                        </p:tav>
                                        <p:tav tm="100000">
                                          <p:val>
                                            <p:strVal val="#ppt_x"/>
                                          </p:val>
                                        </p:tav>
                                      </p:tavLst>
                                    </p:anim>
                                    <p:anim calcmode="lin" valueType="num">
                                      <p:cBhvr>
                                        <p:cTn id="37" dur="500" fill="hold"/>
                                        <p:tgtEl>
                                          <p:spTgt spid="5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anim calcmode="lin" valueType="num">
                                      <p:cBhvr>
                                        <p:cTn id="47" dur="500" fill="hold"/>
                                        <p:tgtEl>
                                          <p:spTgt spid="54"/>
                                        </p:tgtEl>
                                        <p:attrNameLst>
                                          <p:attrName>ppt_x</p:attrName>
                                        </p:attrNameLst>
                                      </p:cBhvr>
                                      <p:tavLst>
                                        <p:tav tm="0">
                                          <p:val>
                                            <p:strVal val="#ppt_x"/>
                                          </p:val>
                                        </p:tav>
                                        <p:tav tm="100000">
                                          <p:val>
                                            <p:strVal val="#ppt_x"/>
                                          </p:val>
                                        </p:tav>
                                      </p:tavLst>
                                    </p:anim>
                                    <p:anim calcmode="lin" valueType="num">
                                      <p:cBhvr>
                                        <p:cTn id="48" dur="500" fill="hold"/>
                                        <p:tgtEl>
                                          <p:spTgt spid="5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7"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anim calcmode="lin" valueType="num">
                                      <p:cBhvr>
                                        <p:cTn id="64" dur="500" fill="hold"/>
                                        <p:tgtEl>
                                          <p:spTgt spid="47"/>
                                        </p:tgtEl>
                                        <p:attrNameLst>
                                          <p:attrName>ppt_x</p:attrName>
                                        </p:attrNameLst>
                                      </p:cBhvr>
                                      <p:tavLst>
                                        <p:tav tm="0">
                                          <p:val>
                                            <p:strVal val="#ppt_x"/>
                                          </p:val>
                                        </p:tav>
                                        <p:tav tm="100000">
                                          <p:val>
                                            <p:strVal val="#ppt_x"/>
                                          </p:val>
                                        </p:tav>
                                      </p:tavLst>
                                    </p:anim>
                                    <p:anim calcmode="lin" valueType="num">
                                      <p:cBhvr>
                                        <p:cTn id="65" dur="5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strVal val="#ppt_x"/>
                                          </p:val>
                                        </p:tav>
                                        <p:tav tm="100000">
                                          <p:val>
                                            <p:strVal val="#ppt_x"/>
                                          </p:val>
                                        </p:tav>
                                      </p:tavLst>
                                    </p:anim>
                                    <p:anim calcmode="lin" valueType="num">
                                      <p:cBhvr>
                                        <p:cTn id="70" dur="500" fill="hold"/>
                                        <p:tgtEl>
                                          <p:spTgt spid="46"/>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7"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anim calcmode="lin" valueType="num">
                                      <p:cBhvr>
                                        <p:cTn id="80" dur="500" fill="hold"/>
                                        <p:tgtEl>
                                          <p:spTgt spid="44"/>
                                        </p:tgtEl>
                                        <p:attrNameLst>
                                          <p:attrName>ppt_x</p:attrName>
                                        </p:attrNameLst>
                                      </p:cBhvr>
                                      <p:tavLst>
                                        <p:tav tm="0">
                                          <p:val>
                                            <p:strVal val="#ppt_x"/>
                                          </p:val>
                                        </p:tav>
                                        <p:tav tm="100000">
                                          <p:val>
                                            <p:strVal val="#ppt_x"/>
                                          </p:val>
                                        </p:tav>
                                      </p:tavLst>
                                    </p:anim>
                                    <p:anim calcmode="lin" valueType="num">
                                      <p:cBhvr>
                                        <p:cTn id="8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227615" y="1563842"/>
            <a:ext cx="2880995" cy="922020"/>
          </a:xfrm>
          <a:prstGeom prst="rect">
            <a:avLst/>
          </a:prstGeom>
          <a:noFill/>
        </p:spPr>
        <p:txBody>
          <a:bodyPr wrap="none" rtlCol="0">
            <a:spAutoFit/>
            <a:scene3d>
              <a:camera prst="orthographicFront"/>
              <a:lightRig rig="threePt" dir="t"/>
            </a:scene3d>
            <a:sp3d contourW="12700"/>
          </a:bodyPr>
          <a:lstStyle/>
          <a:p>
            <a:pPr algn="dist"/>
            <a:r>
              <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rPr>
              <a:t>PART 04</a:t>
            </a:r>
            <a:endPar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18" name="文本框 17"/>
          <p:cNvSpPr txBox="1"/>
          <p:nvPr/>
        </p:nvSpPr>
        <p:spPr>
          <a:xfrm>
            <a:off x="1119505" y="2578735"/>
            <a:ext cx="4679315" cy="1014095"/>
          </a:xfrm>
          <a:prstGeom prst="rect">
            <a:avLst/>
          </a:prstGeom>
          <a:noFill/>
        </p:spPr>
        <p:txBody>
          <a:bodyPr wrap="none" rtlCol="0">
            <a:noAutofit/>
            <a:scene3d>
              <a:camera prst="orthographicFront"/>
              <a:lightRig rig="threePt" dir="t"/>
            </a:scene3d>
            <a:sp3d contourW="12700"/>
          </a:bodyPr>
          <a:lstStyle/>
          <a:p>
            <a:r>
              <a:rPr lang="zh-CN" altLang="en-US" sz="6000" b="1" dirty="0">
                <a:solidFill>
                  <a:schemeClr val="tx1"/>
                </a:solidFill>
                <a:latin typeface="印品黑体" panose="00000500000000000000" pitchFamily="2" charset="-122"/>
              </a:rPr>
              <a:t>输入标题内容</a:t>
            </a:r>
            <a:endParaRPr lang="zh-CN" altLang="en-US" sz="6000" b="1" dirty="0">
              <a:solidFill>
                <a:schemeClr val="tx1"/>
              </a:solidFill>
              <a:latin typeface="印品黑体" panose="00000500000000000000" pitchFamily="2" charset="-122"/>
            </a:endParaRPr>
          </a:p>
        </p:txBody>
      </p:sp>
      <p:sp>
        <p:nvSpPr>
          <p:cNvPr id="7" name="文本框 6"/>
          <p:cNvSpPr txBox="1"/>
          <p:nvPr/>
        </p:nvSpPr>
        <p:spPr>
          <a:xfrm>
            <a:off x="1154430" y="3477260"/>
            <a:ext cx="5721350" cy="718185"/>
          </a:xfrm>
          <a:prstGeom prst="rect">
            <a:avLst/>
          </a:prstGeom>
          <a:noFill/>
        </p:spPr>
        <p:txBody>
          <a:bodyPr wrap="square" rtlCol="0" anchor="t">
            <a:spAutoFit/>
          </a:bodyPr>
          <a:p>
            <a:pPr algn="l">
              <a:lnSpc>
                <a:spcPct val="170000"/>
              </a:lnSpc>
            </a:pP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endPar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p:txBody>
      </p:sp>
      <p:pic>
        <p:nvPicPr>
          <p:cNvPr id="8" name="图片 7" descr="10757629902"/>
          <p:cNvPicPr>
            <a:picLocks noChangeAspect="1"/>
          </p:cNvPicPr>
          <p:nvPr>
            <p:custDataLst>
              <p:tags r:id="rId1"/>
            </p:custDataLst>
          </p:nvPr>
        </p:nvPicPr>
        <p:blipFill>
          <a:blip/>
          <a:stretch>
            <a:fillRect/>
          </a:stretch>
        </p:blipFill>
        <p:spPr>
          <a:xfrm>
            <a:off x="925830" y="5186680"/>
            <a:ext cx="264795" cy="264795"/>
          </a:xfrm>
          <a:prstGeom prst="rect">
            <a:avLst/>
          </a:prstGeom>
        </p:spPr>
      </p:pic>
      <p:sp>
        <p:nvSpPr>
          <p:cNvPr id="10" name="文本框 9"/>
          <p:cNvSpPr txBox="1"/>
          <p:nvPr>
            <p:custDataLst>
              <p:tags r:id="rId2"/>
            </p:custDataLst>
          </p:nvPr>
        </p:nvSpPr>
        <p:spPr>
          <a:xfrm>
            <a:off x="116332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1" name="图片 10" descr="10757629902"/>
          <p:cNvPicPr>
            <a:picLocks noChangeAspect="1"/>
          </p:cNvPicPr>
          <p:nvPr>
            <p:custDataLst>
              <p:tags r:id="rId3"/>
            </p:custDataLst>
          </p:nvPr>
        </p:nvPicPr>
        <p:blipFill>
          <a:blip/>
          <a:stretch>
            <a:fillRect/>
          </a:stretch>
        </p:blipFill>
        <p:spPr>
          <a:xfrm>
            <a:off x="2999740" y="5186680"/>
            <a:ext cx="264795" cy="264795"/>
          </a:xfrm>
          <a:prstGeom prst="rect">
            <a:avLst/>
          </a:prstGeom>
        </p:spPr>
      </p:pic>
      <p:sp>
        <p:nvSpPr>
          <p:cNvPr id="12" name="文本框 11"/>
          <p:cNvSpPr txBox="1"/>
          <p:nvPr>
            <p:custDataLst>
              <p:tags r:id="rId4"/>
            </p:custDataLst>
          </p:nvPr>
        </p:nvSpPr>
        <p:spPr>
          <a:xfrm>
            <a:off x="323723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3" name="图片 12" descr="10757629902"/>
          <p:cNvPicPr>
            <a:picLocks noChangeAspect="1"/>
          </p:cNvPicPr>
          <p:nvPr>
            <p:custDataLst>
              <p:tags r:id="rId5"/>
            </p:custDataLst>
          </p:nvPr>
        </p:nvPicPr>
        <p:blipFill>
          <a:blip/>
          <a:stretch>
            <a:fillRect/>
          </a:stretch>
        </p:blipFill>
        <p:spPr>
          <a:xfrm>
            <a:off x="5073650" y="5186680"/>
            <a:ext cx="264795" cy="264795"/>
          </a:xfrm>
          <a:prstGeom prst="rect">
            <a:avLst/>
          </a:prstGeom>
        </p:spPr>
      </p:pic>
      <p:sp>
        <p:nvSpPr>
          <p:cNvPr id="14" name="文本框 13"/>
          <p:cNvSpPr txBox="1"/>
          <p:nvPr>
            <p:custDataLst>
              <p:tags r:id="rId6"/>
            </p:custDataLst>
          </p:nvPr>
        </p:nvSpPr>
        <p:spPr>
          <a:xfrm>
            <a:off x="531114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sp>
        <p:nvSpPr>
          <p:cNvPr id="3" name="任意多边形 2"/>
          <p:cNvSpPr/>
          <p:nvPr/>
        </p:nvSpPr>
        <p:spPr>
          <a:xfrm>
            <a:off x="6419215" y="0"/>
            <a:ext cx="5784850" cy="6889750"/>
          </a:xfrm>
          <a:custGeom>
            <a:avLst/>
            <a:gdLst/>
            <a:ahLst/>
            <a:cxnLst>
              <a:cxn ang="3">
                <a:pos x="hc" y="t"/>
              </a:cxn>
              <a:cxn ang="cd2">
                <a:pos x="l" y="vc"/>
              </a:cxn>
              <a:cxn ang="cd4">
                <a:pos x="hc" y="b"/>
              </a:cxn>
              <a:cxn ang="0">
                <a:pos x="r" y="vc"/>
              </a:cxn>
            </a:cxnLst>
            <a:rect l="l" t="t" r="r" b="b"/>
            <a:pathLst>
              <a:path w="7200" h="10850">
                <a:moveTo>
                  <a:pt x="0" y="0"/>
                </a:moveTo>
                <a:lnTo>
                  <a:pt x="7200" y="0"/>
                </a:lnTo>
                <a:lnTo>
                  <a:pt x="7200" y="10850"/>
                </a:lnTo>
                <a:lnTo>
                  <a:pt x="0" y="10850"/>
                </a:lnTo>
                <a:lnTo>
                  <a:pt x="0" y="10793"/>
                </a:lnTo>
                <a:lnTo>
                  <a:pt x="46" y="10743"/>
                </a:lnTo>
                <a:cubicBezTo>
                  <a:pt x="1350" y="9343"/>
                  <a:pt x="2148" y="7464"/>
                  <a:pt x="2148" y="5400"/>
                </a:cubicBezTo>
                <a:cubicBezTo>
                  <a:pt x="2148" y="3335"/>
                  <a:pt x="1350" y="1456"/>
                  <a:pt x="46" y="56"/>
                </a:cubicBezTo>
                <a:lnTo>
                  <a:pt x="0" y="6"/>
                </a:lnTo>
                <a:lnTo>
                  <a:pt x="0" y="0"/>
                </a:lnTo>
                <a:close/>
              </a:path>
            </a:pathLst>
          </a:custGeom>
          <a:blipFill rotWithShape="1">
            <a:blip r:embed="rId7"/>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r>
              <a:rPr lang="en-US" altLang="zh-CN"/>
              <a:t> </a:t>
            </a:r>
            <a:endParaRPr lang="en-US" altLang="zh-CN"/>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1143718" y="2049865"/>
            <a:ext cx="9904569" cy="3447816"/>
            <a:chOff x="1143718" y="2049865"/>
            <a:chExt cx="9904569" cy="3447816"/>
          </a:xfrm>
        </p:grpSpPr>
        <p:sp>
          <p:nvSpPr>
            <p:cNvPr id="5" name="Shape 1452"/>
            <p:cNvSpPr/>
            <p:nvPr>
              <p:custDataLst>
                <p:tags r:id="rId2"/>
              </p:custDataLst>
            </p:nvPr>
          </p:nvSpPr>
          <p:spPr>
            <a:xfrm>
              <a:off x="1143718" y="2888057"/>
              <a:ext cx="2290553"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6" name="Shape 1454"/>
            <p:cNvSpPr/>
            <p:nvPr>
              <p:custDataLst>
                <p:tags r:id="rId3"/>
              </p:custDataLst>
            </p:nvPr>
          </p:nvSpPr>
          <p:spPr>
            <a:xfrm>
              <a:off x="3688531"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7" name="Shape 1456"/>
            <p:cNvSpPr/>
            <p:nvPr>
              <p:custDataLst>
                <p:tags r:id="rId4"/>
              </p:custDataLst>
            </p:nvPr>
          </p:nvSpPr>
          <p:spPr>
            <a:xfrm>
              <a:off x="6212918"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8" name="Shape 1458"/>
            <p:cNvSpPr/>
            <p:nvPr>
              <p:custDataLst>
                <p:tags r:id="rId5"/>
              </p:custDataLst>
            </p:nvPr>
          </p:nvSpPr>
          <p:spPr>
            <a:xfrm>
              <a:off x="8757732" y="2888057"/>
              <a:ext cx="2290555" cy="2609624"/>
            </a:xfrm>
            <a:prstGeom prst="roundRect">
              <a:avLst>
                <a:gd name="adj" fmla="val 6924"/>
              </a:avLst>
            </a:prstGeom>
            <a:ln w="12700">
              <a:solidFill>
                <a:srgbClr val="A6AAA9"/>
              </a:solidFill>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9" name="Shape 1460"/>
            <p:cNvSpPr/>
            <p:nvPr>
              <p:custDataLst>
                <p:tags r:id="rId6"/>
              </p:custDataLst>
            </p:nvPr>
          </p:nvSpPr>
          <p:spPr>
            <a:xfrm>
              <a:off x="1445920" y="2049865"/>
              <a:ext cx="1686147" cy="1686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19032" tIns="19032" rIns="19032" bIns="19032" numCol="1" anchor="ctr">
              <a:noAutofit/>
            </a:bodyPr>
            <a:lstStyle/>
            <a:p>
              <a:pPr lvl="0">
                <a:lnSpc>
                  <a:spcPct val="120000"/>
                </a:lnSpc>
              </a:pPr>
              <a:endParaRPr sz="1730" dirty="0">
                <a:latin typeface="Arial" panose="020B0604020202020204"/>
                <a:ea typeface="微软雅黑" panose="020B0503020204020204" charset="-122"/>
                <a:cs typeface="+mn-ea"/>
                <a:sym typeface="Arial" panose="020B0604020202020204"/>
              </a:endParaRPr>
            </a:p>
          </p:txBody>
        </p:sp>
        <p:sp>
          <p:nvSpPr>
            <p:cNvPr id="33" name="Shape 1463"/>
            <p:cNvSpPr/>
            <p:nvPr>
              <p:custDataLst>
                <p:tags r:id="rId7"/>
              </p:custDataLst>
            </p:nvPr>
          </p:nvSpPr>
          <p:spPr>
            <a:xfrm>
              <a:off x="1373756" y="2090058"/>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1" name="Shape 1465"/>
            <p:cNvSpPr/>
            <p:nvPr>
              <p:custDataLst>
                <p:tags r:id="rId8"/>
              </p:custDataLst>
            </p:nvPr>
          </p:nvSpPr>
          <p:spPr>
            <a:xfrm>
              <a:off x="3990736" y="2049865"/>
              <a:ext cx="1686147" cy="1686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19032" tIns="19032" rIns="19032" bIns="19032" numCol="1" anchor="ctr">
              <a:noAutofit/>
            </a:bodyP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2" name="Shape 1468"/>
            <p:cNvSpPr/>
            <p:nvPr>
              <p:custDataLst>
                <p:tags r:id="rId9"/>
              </p:custDataLst>
            </p:nvPr>
          </p:nvSpPr>
          <p:spPr>
            <a:xfrm>
              <a:off x="6532975" y="2050001"/>
              <a:ext cx="1682692" cy="1682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19032" tIns="19032" rIns="19032" bIns="19032" numCol="1" anchor="ctr">
              <a:noAutofit/>
            </a:bodyP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3" name="Shape 1471"/>
            <p:cNvSpPr/>
            <p:nvPr>
              <p:custDataLst>
                <p:tags r:id="rId10"/>
              </p:custDataLst>
            </p:nvPr>
          </p:nvSpPr>
          <p:spPr>
            <a:xfrm>
              <a:off x="9082094" y="2051590"/>
              <a:ext cx="1682692" cy="1682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19032" tIns="19032" rIns="19032" bIns="19032" numCol="1" anchor="ctr">
              <a:noAutofit/>
            </a:bodyPr>
            <a:lstStyle/>
            <a:p>
              <a:pPr lvl="0">
                <a:lnSpc>
                  <a:spcPct val="120000"/>
                </a:lnSpc>
              </a:pPr>
              <a:endParaRPr sz="1730" dirty="0">
                <a:latin typeface="Arial" panose="020B0604020202020204"/>
                <a:ea typeface="微软雅黑" panose="020B0503020204020204" charset="-122"/>
                <a:cs typeface="+mn-ea"/>
                <a:sym typeface="Arial" panose="020B0604020202020204"/>
              </a:endParaRPr>
            </a:p>
          </p:txBody>
        </p:sp>
        <p:sp>
          <p:nvSpPr>
            <p:cNvPr id="29" name="Shape 1474"/>
            <p:cNvSpPr/>
            <p:nvPr>
              <p:custDataLst>
                <p:tags r:id="rId11"/>
              </p:custDataLst>
            </p:nvPr>
          </p:nvSpPr>
          <p:spPr>
            <a:xfrm>
              <a:off x="3908754" y="2090056"/>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27" name="Shape 1476"/>
            <p:cNvSpPr/>
            <p:nvPr>
              <p:custDataLst>
                <p:tags r:id="rId12"/>
              </p:custDataLst>
            </p:nvPr>
          </p:nvSpPr>
          <p:spPr>
            <a:xfrm>
              <a:off x="8992105" y="2090057"/>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5376" tIns="25376" rIns="25376" bIns="25376"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sp>
          <p:nvSpPr>
            <p:cNvPr id="16" name="Text Placeholder 5"/>
            <p:cNvSpPr txBox="1"/>
            <p:nvPr>
              <p:custDataLst>
                <p:tags r:id="rId13"/>
              </p:custDataLst>
            </p:nvPr>
          </p:nvSpPr>
          <p:spPr>
            <a:xfrm>
              <a:off x="1603442" y="2698123"/>
              <a:ext cx="1306982" cy="3896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ts val="0"/>
                </a:spcBef>
                <a:buNone/>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7" name="Text Placeholder 6"/>
            <p:cNvSpPr txBox="1"/>
            <p:nvPr>
              <p:custDataLst>
                <p:tags r:id="rId14"/>
              </p:custDataLst>
            </p:nvPr>
          </p:nvSpPr>
          <p:spPr>
            <a:xfrm>
              <a:off x="1262436" y="4007669"/>
              <a:ext cx="2052004" cy="11330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30000"/>
                </a:lnSpc>
                <a:spcBef>
                  <a:spcPts val="0"/>
                </a:spcBef>
                <a:buNone/>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18" name="Text Placeholder 5"/>
            <p:cNvSpPr txBox="1"/>
            <p:nvPr>
              <p:custDataLst>
                <p:tags r:id="rId15"/>
              </p:custDataLst>
            </p:nvPr>
          </p:nvSpPr>
          <p:spPr>
            <a:xfrm>
              <a:off x="4259870"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19" name="Text Placeholder 5"/>
            <p:cNvSpPr txBox="1"/>
            <p:nvPr>
              <p:custDataLst>
                <p:tags r:id="rId16"/>
              </p:custDataLst>
            </p:nvPr>
          </p:nvSpPr>
          <p:spPr>
            <a:xfrm>
              <a:off x="9349500"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20" name="Text Placeholder 6"/>
            <p:cNvSpPr txBox="1"/>
            <p:nvPr>
              <p:custDataLst>
                <p:tags r:id="rId17"/>
              </p:custDataLst>
            </p:nvPr>
          </p:nvSpPr>
          <p:spPr>
            <a:xfrm>
              <a:off x="392708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1" name="Text Placeholder 6"/>
            <p:cNvSpPr txBox="1"/>
            <p:nvPr>
              <p:custDataLst>
                <p:tags r:id="rId18"/>
              </p:custDataLst>
            </p:nvPr>
          </p:nvSpPr>
          <p:spPr>
            <a:xfrm>
              <a:off x="646262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3" name="Text Placeholder 6"/>
            <p:cNvSpPr txBox="1"/>
            <p:nvPr>
              <p:custDataLst>
                <p:tags r:id="rId19"/>
              </p:custDataLst>
            </p:nvPr>
          </p:nvSpPr>
          <p:spPr>
            <a:xfrm>
              <a:off x="9016711" y="4007669"/>
              <a:ext cx="1813454" cy="113307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30000"/>
                </a:lnSpc>
                <a:spcBef>
                  <a:spcPts val="0"/>
                </a:spcBef>
                <a:defRPr/>
              </a:pPr>
              <a:r>
                <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rPr>
                <a:t>您的内容打在这里，或者通过复制您的文本后，在此框中选择粘贴，并选择只保留文字</a:t>
              </a:r>
              <a:endParaRPr lang="zh-CN" altLang="en-US" sz="1400" dirty="0">
                <a:solidFill>
                  <a:prstClr val="black">
                    <a:lumMod val="75000"/>
                    <a:lumOff val="25000"/>
                  </a:prstClr>
                </a:solidFill>
                <a:latin typeface="阿里巴巴普惠体 3.0 45 Light" panose="00020600040101010101" charset="-122"/>
                <a:ea typeface="阿里巴巴普惠体 3.0 45 Light" panose="00020600040101010101" charset="-122"/>
                <a:cs typeface="+mn-ea"/>
                <a:sym typeface="Arial" panose="020B0604020202020204"/>
              </a:endParaRPr>
            </a:p>
          </p:txBody>
        </p:sp>
        <p:sp>
          <p:nvSpPr>
            <p:cNvPr id="24" name="Text Placeholder 5"/>
            <p:cNvSpPr txBox="1"/>
            <p:nvPr>
              <p:custDataLst>
                <p:tags r:id="rId20"/>
              </p:custDataLst>
            </p:nvPr>
          </p:nvSpPr>
          <p:spPr>
            <a:xfrm>
              <a:off x="6795409" y="2698123"/>
              <a:ext cx="1215554" cy="389635"/>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lnSpc>
                  <a:spcPct val="100000"/>
                </a:lnSpc>
                <a:spcBef>
                  <a:spcPts val="0"/>
                </a:spcBef>
              </a:pPr>
              <a:r>
                <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rPr>
                <a:t>关键字</a:t>
              </a:r>
              <a:endParaRPr lang="zh-CN" altLang="en-US" sz="2800" b="1" dirty="0">
                <a:solidFill>
                  <a:prstClr val="white"/>
                </a:solidFill>
                <a:latin typeface="阿里巴巴普惠体 3.0 105 Heavy" panose="00020600040101010101" charset="-122"/>
                <a:ea typeface="阿里巴巴普惠体 3.0 105 Heavy" panose="00020600040101010101" charset="-122"/>
                <a:cs typeface="+mn-ea"/>
                <a:sym typeface="Arial" panose="020B0604020202020204"/>
              </a:endParaRPr>
            </a:p>
          </p:txBody>
        </p:sp>
        <p:sp>
          <p:nvSpPr>
            <p:cNvPr id="25" name="Shape 1475"/>
            <p:cNvSpPr/>
            <p:nvPr>
              <p:custDataLst>
                <p:tags r:id="rId21"/>
              </p:custDataLst>
            </p:nvPr>
          </p:nvSpPr>
          <p:spPr>
            <a:xfrm>
              <a:off x="6450429" y="2090056"/>
              <a:ext cx="473550" cy="473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19032" tIns="19032" rIns="19032" bIns="19032" anchor="ctr"/>
            <a:lstStyle/>
            <a:p>
              <a:pPr lvl="0">
                <a:lnSpc>
                  <a:spcPct val="120000"/>
                </a:lnSpc>
              </a:pPr>
              <a:endParaRPr sz="1730">
                <a:latin typeface="Arial" panose="020B0604020202020204"/>
                <a:ea typeface="微软雅黑" panose="020B0503020204020204" charset="-122"/>
                <a:cs typeface="+mn-ea"/>
                <a:sym typeface="Arial" panose="020B0604020202020204"/>
              </a:endParaRPr>
            </a:p>
          </p:txBody>
        </p:sp>
      </p:grpSp>
      <p:grpSp>
        <p:nvGrpSpPr>
          <p:cNvPr id="35" name="组合 34"/>
          <p:cNvGrpSpPr/>
          <p:nvPr>
            <p:custDataLst>
              <p:tags r:id="rId22"/>
            </p:custDataLst>
          </p:nvPr>
        </p:nvGrpSpPr>
        <p:grpSpPr>
          <a:xfrm>
            <a:off x="1468120" y="2216785"/>
            <a:ext cx="257810" cy="201295"/>
            <a:chOff x="3683" y="3090"/>
            <a:chExt cx="752" cy="586"/>
          </a:xfrm>
        </p:grpSpPr>
        <p:sp>
          <p:nvSpPr>
            <p:cNvPr id="214" name="AutoShape 140"/>
            <p:cNvSpPr/>
            <p:nvPr>
              <p:custDataLst>
                <p:tags r:id="rId23"/>
              </p:custDataLst>
            </p:nvPr>
          </p:nvSpPr>
          <p:spPr bwMode="auto">
            <a:xfrm>
              <a:off x="3777" y="3183"/>
              <a:ext cx="473" cy="383"/>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custDataLst>
                <p:tags r:id="rId24"/>
              </p:custDataLst>
            </p:nvPr>
          </p:nvSpPr>
          <p:spPr bwMode="auto">
            <a:xfrm>
              <a:off x="3683" y="3090"/>
              <a:ext cx="753" cy="58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custDataLst>
                <p:tags r:id="rId25"/>
              </p:custDataLst>
            </p:nvPr>
          </p:nvSpPr>
          <p:spPr bwMode="auto">
            <a:xfrm>
              <a:off x="4273" y="3207"/>
              <a:ext cx="70" cy="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custDataLst>
                <p:tags r:id="rId26"/>
              </p:custDataLst>
            </p:nvPr>
          </p:nvSpPr>
          <p:spPr bwMode="auto">
            <a:xfrm>
              <a:off x="4250" y="351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custDataLst>
                <p:tags r:id="rId27"/>
              </p:custDataLst>
            </p:nvPr>
          </p:nvSpPr>
          <p:spPr bwMode="auto">
            <a:xfrm>
              <a:off x="4273" y="344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custDataLst>
                <p:tags r:id="rId28"/>
              </p:custDataLst>
            </p:nvPr>
          </p:nvSpPr>
          <p:spPr bwMode="auto">
            <a:xfrm>
              <a:off x="4273" y="3373"/>
              <a:ext cx="93" cy="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custDataLst>
                <p:tags r:id="rId29"/>
              </p:custDataLst>
            </p:nvPr>
          </p:nvSpPr>
          <p:spPr bwMode="auto">
            <a:xfrm>
              <a:off x="3873" y="3277"/>
              <a:ext cx="140" cy="1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7" name="AutoShape 117"/>
          <p:cNvSpPr/>
          <p:nvPr>
            <p:custDataLst>
              <p:tags r:id="rId30"/>
            </p:custDataLst>
          </p:nvPr>
        </p:nvSpPr>
        <p:spPr bwMode="auto">
          <a:xfrm>
            <a:off x="3990340" y="2221230"/>
            <a:ext cx="292100" cy="2190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0" name="AutoShape 59"/>
          <p:cNvSpPr/>
          <p:nvPr>
            <p:custDataLst>
              <p:tags r:id="rId31"/>
            </p:custDataLst>
          </p:nvPr>
        </p:nvSpPr>
        <p:spPr bwMode="auto">
          <a:xfrm>
            <a:off x="6523990" y="2167890"/>
            <a:ext cx="264795" cy="2635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57" name="AutoShape 4"/>
          <p:cNvSpPr/>
          <p:nvPr>
            <p:custDataLst>
              <p:tags r:id="rId32"/>
            </p:custDataLst>
          </p:nvPr>
        </p:nvSpPr>
        <p:spPr bwMode="auto">
          <a:xfrm>
            <a:off x="9071610" y="2176780"/>
            <a:ext cx="308610" cy="310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2" name="组合 1"/>
          <p:cNvGrpSpPr/>
          <p:nvPr userDrawn="1"/>
        </p:nvGrpSpPr>
        <p:grpSpPr>
          <a:xfrm>
            <a:off x="0" y="238946"/>
            <a:ext cx="4381500" cy="646741"/>
            <a:chOff x="0" y="376"/>
            <a:chExt cx="6900" cy="1133"/>
          </a:xfrm>
        </p:grpSpPr>
        <p:grpSp>
          <p:nvGrpSpPr>
            <p:cNvPr id="10" name="组合 9"/>
            <p:cNvGrpSpPr/>
            <p:nvPr userDrawn="1"/>
          </p:nvGrpSpPr>
          <p:grpSpPr>
            <a:xfrm>
              <a:off x="0" y="376"/>
              <a:ext cx="2128" cy="1123"/>
              <a:chOff x="323077" y="238967"/>
              <a:chExt cx="1028052" cy="542376"/>
            </a:xfrm>
          </p:grpSpPr>
          <p:sp>
            <p:nvSpPr>
              <p:cNvPr id="14"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5"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26"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49627" y="1395183"/>
            <a:ext cx="2480556" cy="1143173"/>
            <a:chOff x="1302027" y="1480755"/>
            <a:chExt cx="2480556" cy="1143173"/>
          </a:xfrm>
        </p:grpSpPr>
        <p:sp>
          <p:nvSpPr>
            <p:cNvPr id="5" name="任意多边形 8"/>
            <p:cNvSpPr/>
            <p:nvPr/>
          </p:nvSpPr>
          <p:spPr>
            <a:xfrm rot="5400000">
              <a:off x="1970718" y="812064"/>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Arial" panose="020B0604020202020204"/>
                <a:ea typeface="微软雅黑" panose="020B0503020204020204" charset="-122"/>
                <a:sym typeface="Arial" panose="020B0604020202020204"/>
              </a:endParaRPr>
            </a:p>
          </p:txBody>
        </p:sp>
        <p:pic>
          <p:nvPicPr>
            <p:cNvPr id="6" name="图片 5"/>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2226305" y="2380080"/>
              <a:ext cx="769827" cy="151561"/>
            </a:xfrm>
            <a:prstGeom prst="rect">
              <a:avLst/>
            </a:prstGeom>
          </p:spPr>
        </p:pic>
        <p:sp>
          <p:nvSpPr>
            <p:cNvPr id="7" name="矩形 6"/>
            <p:cNvSpPr/>
            <p:nvPr/>
          </p:nvSpPr>
          <p:spPr>
            <a:xfrm>
              <a:off x="1391174" y="1829116"/>
              <a:ext cx="890516" cy="584775"/>
            </a:xfrm>
            <a:prstGeom prst="rect">
              <a:avLst/>
            </a:prstGeom>
          </p:spPr>
          <p:txBody>
            <a:bodyPr wrap="square">
              <a:spAutoFit/>
            </a:bodyPr>
            <a:lstStyle/>
            <a:p>
              <a:pPr algn="ctr"/>
              <a:r>
                <a:rPr lang="en-US" altLang="zh-CN" sz="3200" dirty="0">
                  <a:solidFill>
                    <a:schemeClr val="tx1"/>
                  </a:solidFill>
                  <a:latin typeface="Arial" panose="020B0604020202020204"/>
                  <a:ea typeface="微软雅黑" panose="020B0503020204020204" charset="-122"/>
                  <a:sym typeface="Arial" panose="020B0604020202020204"/>
                </a:rPr>
                <a:t>01</a:t>
              </a:r>
              <a:endParaRPr lang="en-US" altLang="zh-CN" sz="3200" dirty="0">
                <a:solidFill>
                  <a:schemeClr val="tx1"/>
                </a:solidFill>
                <a:latin typeface="Arial" panose="020B0604020202020204"/>
                <a:ea typeface="微软雅黑" panose="020B0503020204020204" charset="-122"/>
                <a:sym typeface="Arial" panose="020B0604020202020204"/>
              </a:endParaRPr>
            </a:p>
          </p:txBody>
        </p:sp>
      </p:grpSp>
      <p:grpSp>
        <p:nvGrpSpPr>
          <p:cNvPr id="8" name="组合 7"/>
          <p:cNvGrpSpPr/>
          <p:nvPr/>
        </p:nvGrpSpPr>
        <p:grpSpPr>
          <a:xfrm>
            <a:off x="3051317" y="2352654"/>
            <a:ext cx="2480556" cy="1143173"/>
            <a:chOff x="3203716" y="2438226"/>
            <a:chExt cx="2480556" cy="1143173"/>
          </a:xfrm>
        </p:grpSpPr>
        <p:sp>
          <p:nvSpPr>
            <p:cNvPr id="9" name="任意多边形 12"/>
            <p:cNvSpPr/>
            <p:nvPr/>
          </p:nvSpPr>
          <p:spPr>
            <a:xfrm rot="5400000">
              <a:off x="3872407" y="1769535"/>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10" name="图片 9"/>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4088236" y="3367367"/>
              <a:ext cx="769827" cy="151561"/>
            </a:xfrm>
            <a:prstGeom prst="rect">
              <a:avLst/>
            </a:prstGeom>
          </p:spPr>
        </p:pic>
        <p:sp>
          <p:nvSpPr>
            <p:cNvPr id="11" name="矩形 10"/>
            <p:cNvSpPr/>
            <p:nvPr/>
          </p:nvSpPr>
          <p:spPr>
            <a:xfrm>
              <a:off x="3311599" y="2765133"/>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02</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grpSp>
        <p:nvGrpSpPr>
          <p:cNvPr id="12" name="组合 11"/>
          <p:cNvGrpSpPr/>
          <p:nvPr/>
        </p:nvGrpSpPr>
        <p:grpSpPr>
          <a:xfrm>
            <a:off x="1149627" y="3789088"/>
            <a:ext cx="2480556" cy="1143173"/>
            <a:chOff x="1302026" y="3909217"/>
            <a:chExt cx="2480556" cy="1143173"/>
          </a:xfrm>
        </p:grpSpPr>
        <p:sp>
          <p:nvSpPr>
            <p:cNvPr id="13" name="任意多边形 16"/>
            <p:cNvSpPr/>
            <p:nvPr/>
          </p:nvSpPr>
          <p:spPr>
            <a:xfrm rot="5400000">
              <a:off x="1970717" y="3240526"/>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14" name="图片 13"/>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2181970" y="4852946"/>
              <a:ext cx="769827" cy="151561"/>
            </a:xfrm>
            <a:prstGeom prst="rect">
              <a:avLst/>
            </a:prstGeom>
          </p:spPr>
        </p:pic>
        <p:sp>
          <p:nvSpPr>
            <p:cNvPr id="15" name="矩形 14"/>
            <p:cNvSpPr/>
            <p:nvPr/>
          </p:nvSpPr>
          <p:spPr>
            <a:xfrm>
              <a:off x="1395993" y="4241421"/>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03</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grpSp>
        <p:nvGrpSpPr>
          <p:cNvPr id="16" name="组合 15"/>
          <p:cNvGrpSpPr/>
          <p:nvPr/>
        </p:nvGrpSpPr>
        <p:grpSpPr>
          <a:xfrm>
            <a:off x="3051315" y="4746560"/>
            <a:ext cx="2480556" cy="1143173"/>
            <a:chOff x="3203715" y="4866688"/>
            <a:chExt cx="2480556" cy="1143173"/>
          </a:xfrm>
        </p:grpSpPr>
        <p:sp>
          <p:nvSpPr>
            <p:cNvPr id="17" name="任意多边形 20"/>
            <p:cNvSpPr/>
            <p:nvPr/>
          </p:nvSpPr>
          <p:spPr>
            <a:xfrm rot="5400000">
              <a:off x="3872406" y="4197997"/>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pic>
          <p:nvPicPr>
            <p:cNvPr id="18" name="图片 17"/>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8900000" flipV="1">
              <a:off x="4063779" y="5830294"/>
              <a:ext cx="769827" cy="151561"/>
            </a:xfrm>
            <a:prstGeom prst="rect">
              <a:avLst/>
            </a:prstGeom>
          </p:spPr>
        </p:pic>
        <p:sp>
          <p:nvSpPr>
            <p:cNvPr id="19" name="矩形 18"/>
            <p:cNvSpPr/>
            <p:nvPr/>
          </p:nvSpPr>
          <p:spPr>
            <a:xfrm>
              <a:off x="3311599" y="5211845"/>
              <a:ext cx="890516" cy="584775"/>
            </a:xfrm>
            <a:prstGeom prst="rect">
              <a:avLst/>
            </a:prstGeom>
          </p:spPr>
          <p:txBody>
            <a:bodyPr wrap="square">
              <a:spAutoFit/>
            </a:bodyPr>
            <a:lstStyle/>
            <a:p>
              <a:pPr algn="ctr"/>
              <a:r>
                <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rPr>
                <a:t>04</a:t>
              </a:r>
              <a:endParaRPr lang="en-US" altLang="zh-CN" sz="3200" dirty="0">
                <a:solidFill>
                  <a:schemeClr val="tx1"/>
                </a:solidFill>
                <a:latin typeface="阿里巴巴普惠体 3.0 55 Regular" panose="00020600040101010101" charset="-122"/>
                <a:ea typeface="阿里巴巴普惠体 3.0 55 Regular" panose="00020600040101010101" charset="-122"/>
                <a:sym typeface="Arial" panose="020B0604020202020204"/>
              </a:endParaRPr>
            </a:p>
          </p:txBody>
        </p:sp>
      </p:grpSp>
      <p:sp>
        <p:nvSpPr>
          <p:cNvPr id="20" name="任意多边形 23"/>
          <p:cNvSpPr/>
          <p:nvPr/>
        </p:nvSpPr>
        <p:spPr>
          <a:xfrm>
            <a:off x="2073965" y="2061279"/>
            <a:ext cx="5516219"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21" name="任意多边形 24"/>
          <p:cNvSpPr/>
          <p:nvPr/>
        </p:nvSpPr>
        <p:spPr>
          <a:xfrm>
            <a:off x="2088723" y="4482837"/>
            <a:ext cx="5516219"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23" name="任意多边形 25"/>
          <p:cNvSpPr/>
          <p:nvPr/>
        </p:nvSpPr>
        <p:spPr>
          <a:xfrm>
            <a:off x="3912704" y="3015436"/>
            <a:ext cx="3707296"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24" name="任意多边形 26"/>
          <p:cNvSpPr/>
          <p:nvPr/>
        </p:nvSpPr>
        <p:spPr>
          <a:xfrm>
            <a:off x="3947527" y="5441159"/>
            <a:ext cx="3707296"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latin typeface="阿里巴巴普惠体 3.0 55 Regular" panose="00020600040101010101" charset="-122"/>
              <a:ea typeface="阿里巴巴普惠体 3.0 55 Regular" panose="00020600040101010101" charset="-122"/>
              <a:sym typeface="Arial" panose="020B0604020202020204"/>
            </a:endParaRPr>
          </a:p>
        </p:txBody>
      </p:sp>
      <p:sp>
        <p:nvSpPr>
          <p:cNvPr id="25" name="文本框 24"/>
          <p:cNvSpPr txBox="1"/>
          <p:nvPr/>
        </p:nvSpPr>
        <p:spPr>
          <a:xfrm>
            <a:off x="8028551" y="1509487"/>
            <a:ext cx="3638516" cy="981075"/>
          </a:xfrm>
          <a:prstGeom prst="rect">
            <a:avLst/>
          </a:prstGeom>
          <a:noFill/>
          <a:effectLst/>
        </p:spPr>
        <p:txBody>
          <a:bodyPr wrap="square" rtlCol="0">
            <a:spAutoFit/>
          </a:bodyPr>
          <a:lstStyle/>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添加文本</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26" name="文本框 25"/>
          <p:cNvSpPr txBox="1"/>
          <p:nvPr/>
        </p:nvSpPr>
        <p:spPr>
          <a:xfrm>
            <a:off x="8028551" y="2742591"/>
            <a:ext cx="3638516" cy="981075"/>
          </a:xfrm>
          <a:prstGeom prst="rect">
            <a:avLst/>
          </a:prstGeom>
          <a:noFill/>
          <a:effectLst/>
        </p:spPr>
        <p:txBody>
          <a:bodyPr wrap="square" rtlCol="0">
            <a:spAutoFit/>
          </a:bodyPr>
          <a:lstStyle/>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添加文本</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27" name="文本框 26"/>
          <p:cNvSpPr txBox="1"/>
          <p:nvPr/>
        </p:nvSpPr>
        <p:spPr>
          <a:xfrm>
            <a:off x="8028551" y="3997844"/>
            <a:ext cx="3638516" cy="981075"/>
          </a:xfrm>
          <a:prstGeom prst="rect">
            <a:avLst/>
          </a:prstGeom>
          <a:noFill/>
          <a:effectLst/>
        </p:spPr>
        <p:txBody>
          <a:bodyPr wrap="square" rtlCol="0">
            <a:spAutoFit/>
          </a:bodyPr>
          <a:lstStyle/>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添加文本</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28" name="文本框 27"/>
          <p:cNvSpPr txBox="1"/>
          <p:nvPr/>
        </p:nvSpPr>
        <p:spPr>
          <a:xfrm>
            <a:off x="8028551" y="5253173"/>
            <a:ext cx="3638516" cy="981075"/>
          </a:xfrm>
          <a:prstGeom prst="rect">
            <a:avLst/>
          </a:prstGeom>
          <a:noFill/>
          <a:effectLst/>
        </p:spPr>
        <p:txBody>
          <a:bodyPr wrap="square" rtlCol="0">
            <a:spAutoFit/>
          </a:bodyPr>
          <a:lstStyle/>
          <a:p>
            <a:pPr>
              <a:lnSpc>
                <a:spcPts val="1735"/>
              </a:lnSpc>
            </a:pPr>
            <a:r>
              <a:rPr lang="zh-CN" altLang="en-US"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rPr>
              <a:t>添加文本</a:t>
            </a:r>
            <a:endParaRPr lang="en-US" altLang="zh-CN" sz="2000" b="1" dirty="0">
              <a:solidFill>
                <a:schemeClr val="tx1">
                  <a:lumMod val="75000"/>
                  <a:lumOff val="25000"/>
                </a:schemeClr>
              </a:solidFill>
              <a:latin typeface="阿里巴巴普惠体 3.0 55 Regular" panose="00020600040101010101" charset="-122"/>
              <a:ea typeface="阿里巴巴普惠体 3.0 55 Regular" panose="00020600040101010101" charset="-122"/>
              <a:cs typeface="阿里巴巴普惠体 3.0 45 Light" panose="00020600040101010101" charset="-122"/>
              <a:sym typeface="Arial" panose="020B0604020202020204"/>
            </a:endParaRPr>
          </a:p>
          <a:p>
            <a:pPr>
              <a:lnSpc>
                <a:spcPts val="1735"/>
              </a:lnSpc>
            </a:pP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点击输入简要文字内容，文字内容需概括精炼，不用多余的文字修饰，言简意赅的说明分项内容</a:t>
            </a:r>
            <a:r>
              <a:rPr lang="en-US" altLang="zh-CN"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r>
              <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a:t>
            </a:r>
            <a:endParaRPr lang="zh-CN" altLang="en-US" sz="1400" dirty="0">
              <a:solidFill>
                <a:schemeClr val="tx1">
                  <a:lumMod val="75000"/>
                  <a:lumOff val="2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grpSp>
        <p:nvGrpSpPr>
          <p:cNvPr id="2" name="组合 1"/>
          <p:cNvGrpSpPr/>
          <p:nvPr userDrawn="1"/>
        </p:nvGrpSpPr>
        <p:grpSpPr>
          <a:xfrm>
            <a:off x="0" y="238946"/>
            <a:ext cx="4381500" cy="646741"/>
            <a:chOff x="0" y="376"/>
            <a:chExt cx="6900" cy="1133"/>
          </a:xfrm>
        </p:grpSpPr>
        <p:grpSp>
          <p:nvGrpSpPr>
            <p:cNvPr id="29" name="组合 28"/>
            <p:cNvGrpSpPr/>
            <p:nvPr userDrawn="1"/>
          </p:nvGrpSpPr>
          <p:grpSpPr>
            <a:xfrm>
              <a:off x="0" y="376"/>
              <a:ext cx="2128" cy="1123"/>
              <a:chOff x="323077" y="238967"/>
              <a:chExt cx="1028052" cy="542376"/>
            </a:xfrm>
          </p:grpSpPr>
          <p:sp>
            <p:nvSpPr>
              <p:cNvPr id="30"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3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3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125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ṧlîḋé"/>
          <p:cNvSpPr/>
          <p:nvPr/>
        </p:nvSpPr>
        <p:spPr>
          <a:xfrm flipH="1">
            <a:off x="634" y="1491409"/>
            <a:ext cx="12192001" cy="5395166"/>
          </a:xfrm>
          <a:custGeom>
            <a:avLst/>
            <a:gdLst>
              <a:gd name="connsiteX0" fmla="*/ 2310973 w 12192001"/>
              <a:gd name="connsiteY0" fmla="*/ 0 h 5395166"/>
              <a:gd name="connsiteX1" fmla="*/ 5961015 w 12192001"/>
              <a:gd name="connsiteY1" fmla="*/ 1626427 h 5395166"/>
              <a:gd name="connsiteX2" fmla="*/ 12192001 w 12192001"/>
              <a:gd name="connsiteY2" fmla="*/ 4777628 h 5395166"/>
              <a:gd name="connsiteX3" fmla="*/ 12192001 w 12192001"/>
              <a:gd name="connsiteY3" fmla="*/ 5395166 h 5395166"/>
              <a:gd name="connsiteX4" fmla="*/ 0 w 12192001"/>
              <a:gd name="connsiteY4" fmla="*/ 5395166 h 5395166"/>
              <a:gd name="connsiteX5" fmla="*/ 0 w 12192001"/>
              <a:gd name="connsiteY5" fmla="*/ 787801 h 5395166"/>
              <a:gd name="connsiteX6" fmla="*/ 2310973 w 12192001"/>
              <a:gd name="connsiteY6" fmla="*/ 0 h 539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95166">
                <a:moveTo>
                  <a:pt x="2310973" y="0"/>
                </a:moveTo>
                <a:cubicBezTo>
                  <a:pt x="3293676" y="0"/>
                  <a:pt x="4546353" y="355781"/>
                  <a:pt x="5961015" y="1626427"/>
                </a:cubicBezTo>
                <a:cubicBezTo>
                  <a:pt x="9438272" y="4752215"/>
                  <a:pt x="12192001" y="4777628"/>
                  <a:pt x="12192001" y="4777628"/>
                </a:cubicBezTo>
                <a:lnTo>
                  <a:pt x="12192001" y="5395166"/>
                </a:lnTo>
                <a:lnTo>
                  <a:pt x="0" y="5395166"/>
                </a:lnTo>
                <a:lnTo>
                  <a:pt x="0" y="787801"/>
                </a:lnTo>
                <a:cubicBezTo>
                  <a:pt x="0" y="787801"/>
                  <a:pt x="874714" y="0"/>
                  <a:pt x="2310973" y="0"/>
                </a:cubicBezTo>
                <a:close/>
              </a:path>
            </a:pathLst>
          </a:custGeom>
          <a:blipFill rotWithShape="1">
            <a:blip r:embed="rId1" cstate="email"/>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22" name="矩形 21"/>
          <p:cNvSpPr/>
          <p:nvPr>
            <p:custDataLst>
              <p:tags r:id="rId2"/>
            </p:custDataLst>
          </p:nvPr>
        </p:nvSpPr>
        <p:spPr>
          <a:xfrm>
            <a:off x="8997315" y="4434205"/>
            <a:ext cx="2730500" cy="1765300"/>
          </a:xfrm>
          <a:prstGeom prst="rect">
            <a:avLst/>
          </a:prstGeom>
          <a:solidFill>
            <a:schemeClr val="bg1">
              <a:lumMod val="9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custDataLst>
              <p:tags r:id="rId3"/>
            </p:custDataLst>
          </p:nvPr>
        </p:nvSpPr>
        <p:spPr>
          <a:xfrm>
            <a:off x="5915660" y="3306445"/>
            <a:ext cx="2730500" cy="1765300"/>
          </a:xfrm>
          <a:prstGeom prst="rect">
            <a:avLst/>
          </a:prstGeom>
          <a:solidFill>
            <a:schemeClr val="bg1">
              <a:lumMod val="9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îṡľídê"/>
          <p:cNvSpPr/>
          <p:nvPr/>
        </p:nvSpPr>
        <p:spPr>
          <a:xfrm flipH="1">
            <a:off x="-1" y="1445901"/>
            <a:ext cx="12192001" cy="5395166"/>
          </a:xfrm>
          <a:custGeom>
            <a:avLst/>
            <a:gdLst>
              <a:gd name="connsiteX0" fmla="*/ 0 w 12192001"/>
              <a:gd name="connsiteY0" fmla="*/ 5395165 h 5395166"/>
              <a:gd name="connsiteX1" fmla="*/ 12192001 w 12192001"/>
              <a:gd name="connsiteY1" fmla="*/ 5395165 h 5395166"/>
              <a:gd name="connsiteX2" fmla="*/ 12192001 w 12192001"/>
              <a:gd name="connsiteY2" fmla="*/ 5395166 h 5395166"/>
              <a:gd name="connsiteX3" fmla="*/ 0 w 12192001"/>
              <a:gd name="connsiteY3" fmla="*/ 5395166 h 5395166"/>
              <a:gd name="connsiteX4" fmla="*/ 2310973 w 12192001"/>
              <a:gd name="connsiteY4" fmla="*/ 0 h 5395166"/>
              <a:gd name="connsiteX5" fmla="*/ 5961015 w 12192001"/>
              <a:gd name="connsiteY5" fmla="*/ 1626427 h 5395166"/>
              <a:gd name="connsiteX6" fmla="*/ 12192001 w 12192001"/>
              <a:gd name="connsiteY6" fmla="*/ 4777628 h 5395166"/>
              <a:gd name="connsiteX7" fmla="*/ 12192001 w 12192001"/>
              <a:gd name="connsiteY7" fmla="*/ 4823393 h 5395166"/>
              <a:gd name="connsiteX8" fmla="*/ 5961015 w 12192001"/>
              <a:gd name="connsiteY8" fmla="*/ 1905726 h 5395166"/>
              <a:gd name="connsiteX9" fmla="*/ 2310973 w 12192001"/>
              <a:gd name="connsiteY9" fmla="*/ 399832 h 5395166"/>
              <a:gd name="connsiteX10" fmla="*/ 0 w 12192001"/>
              <a:gd name="connsiteY10" fmla="*/ 1129250 h 5395166"/>
              <a:gd name="connsiteX11" fmla="*/ 0 w 12192001"/>
              <a:gd name="connsiteY11" fmla="*/ 787801 h 5395166"/>
              <a:gd name="connsiteX12" fmla="*/ 2310973 w 12192001"/>
              <a:gd name="connsiteY12" fmla="*/ 0 h 539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5395166">
                <a:moveTo>
                  <a:pt x="0" y="5395165"/>
                </a:moveTo>
                <a:lnTo>
                  <a:pt x="12192001" y="5395165"/>
                </a:lnTo>
                <a:lnTo>
                  <a:pt x="12192001" y="5395166"/>
                </a:lnTo>
                <a:lnTo>
                  <a:pt x="0" y="5395166"/>
                </a:lnTo>
                <a:close/>
                <a:moveTo>
                  <a:pt x="2310973" y="0"/>
                </a:moveTo>
                <a:cubicBezTo>
                  <a:pt x="3293676" y="0"/>
                  <a:pt x="4546353" y="355781"/>
                  <a:pt x="5961015" y="1626427"/>
                </a:cubicBezTo>
                <a:cubicBezTo>
                  <a:pt x="9438272" y="4752215"/>
                  <a:pt x="12192001" y="4777628"/>
                  <a:pt x="12192001" y="4777628"/>
                </a:cubicBezTo>
                <a:lnTo>
                  <a:pt x="12192001" y="4823393"/>
                </a:lnTo>
                <a:cubicBezTo>
                  <a:pt x="12192001" y="4823393"/>
                  <a:pt x="9438272" y="4799863"/>
                  <a:pt x="5961015" y="1905726"/>
                </a:cubicBezTo>
                <a:cubicBezTo>
                  <a:pt x="4546353" y="729246"/>
                  <a:pt x="3293676" y="399832"/>
                  <a:pt x="2310973" y="399832"/>
                </a:cubicBezTo>
                <a:cubicBezTo>
                  <a:pt x="874714" y="399832"/>
                  <a:pt x="0" y="1129250"/>
                  <a:pt x="0" y="1129250"/>
                </a:cubicBezTo>
                <a:lnTo>
                  <a:pt x="0" y="787801"/>
                </a:lnTo>
                <a:cubicBezTo>
                  <a:pt x="0" y="787801"/>
                  <a:pt x="874714" y="0"/>
                  <a:pt x="2310973" y="0"/>
                </a:cubicBezTo>
                <a:close/>
              </a:path>
            </a:pathLst>
          </a:custGeom>
          <a:gradFill flip="none" rotWithShape="1">
            <a:gsLst>
              <a:gs pos="0">
                <a:schemeClr val="accent6"/>
              </a:gs>
              <a:gs pos="100000">
                <a:srgbClr val="87B8FA"/>
              </a:gs>
            </a:gsLst>
            <a:lin ang="54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cs typeface="+mn-ea"/>
              <a:sym typeface="+mn-lt"/>
            </a:endParaRPr>
          </a:p>
        </p:txBody>
      </p:sp>
      <p:sp>
        <p:nvSpPr>
          <p:cNvPr id="3" name="文本框 2"/>
          <p:cNvSpPr txBox="1"/>
          <p:nvPr>
            <p:custDataLst>
              <p:tags r:id="rId4"/>
            </p:custDataLst>
          </p:nvPr>
        </p:nvSpPr>
        <p:spPr>
          <a:xfrm>
            <a:off x="876300" y="3474085"/>
            <a:ext cx="2146935" cy="1337945"/>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14" name="文本框 13"/>
          <p:cNvSpPr txBox="1"/>
          <p:nvPr>
            <p:custDataLst>
              <p:tags r:id="rId5"/>
            </p:custDataLst>
          </p:nvPr>
        </p:nvSpPr>
        <p:spPr>
          <a:xfrm>
            <a:off x="876300" y="3024505"/>
            <a:ext cx="1766570" cy="466725"/>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5" name="文本框 14"/>
          <p:cNvSpPr txBox="1"/>
          <p:nvPr>
            <p:custDataLst>
              <p:tags r:id="rId6"/>
            </p:custDataLst>
          </p:nvPr>
        </p:nvSpPr>
        <p:spPr>
          <a:xfrm>
            <a:off x="3721100" y="1993900"/>
            <a:ext cx="2146935" cy="1337945"/>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16" name="文本框 15"/>
          <p:cNvSpPr txBox="1"/>
          <p:nvPr>
            <p:custDataLst>
              <p:tags r:id="rId7"/>
            </p:custDataLst>
          </p:nvPr>
        </p:nvSpPr>
        <p:spPr>
          <a:xfrm>
            <a:off x="3721100" y="1544320"/>
            <a:ext cx="1766570" cy="466725"/>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7" name="文本框 16"/>
          <p:cNvSpPr txBox="1"/>
          <p:nvPr>
            <p:custDataLst>
              <p:tags r:id="rId8"/>
            </p:custDataLst>
          </p:nvPr>
        </p:nvSpPr>
        <p:spPr>
          <a:xfrm>
            <a:off x="6273800" y="3682365"/>
            <a:ext cx="2146935" cy="1337945"/>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18" name="文本框 17"/>
          <p:cNvSpPr txBox="1"/>
          <p:nvPr>
            <p:custDataLst>
              <p:tags r:id="rId9"/>
            </p:custDataLst>
          </p:nvPr>
        </p:nvSpPr>
        <p:spPr>
          <a:xfrm>
            <a:off x="6273800" y="3331845"/>
            <a:ext cx="1766570" cy="466725"/>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sp>
        <p:nvSpPr>
          <p:cNvPr id="19" name="文本框 18"/>
          <p:cNvSpPr txBox="1"/>
          <p:nvPr>
            <p:custDataLst>
              <p:tags r:id="rId10"/>
            </p:custDataLst>
          </p:nvPr>
        </p:nvSpPr>
        <p:spPr>
          <a:xfrm>
            <a:off x="9372600" y="4883785"/>
            <a:ext cx="2146935" cy="1337945"/>
          </a:xfrm>
          <a:prstGeom prst="rect">
            <a:avLst/>
          </a:prstGeom>
          <a:noFill/>
        </p:spPr>
        <p:txBody>
          <a:bodyPr wrap="square" rtlCol="0">
            <a:noAutofit/>
            <a:scene3d>
              <a:camera prst="orthographicFront"/>
              <a:lightRig rig="threePt" dir="t"/>
            </a:scene3d>
            <a:sp3d contourW="12700"/>
          </a:bodyPr>
          <a:lstStyle/>
          <a:p>
            <a:pPr algn="l">
              <a:lnSpc>
                <a:spcPct val="114000"/>
              </a:lnSpc>
            </a:pPr>
            <a:r>
              <a:rPr lang="zh-CN" altLang="en-US" sz="1400" dirty="0">
                <a:solidFill>
                  <a:schemeClr val="tx1"/>
                </a:solidFill>
                <a:latin typeface="阿里巴巴普惠体 3.0 45 Light" panose="00020600040101010101" charset="-122"/>
                <a:ea typeface="阿里巴巴普惠体 3.0 45 Light" panose="00020600040101010101" charset="-122"/>
                <a:sym typeface="+mn-ea"/>
              </a:rPr>
              <a:t>单击输入标题内容单击输入标题内容单击输入标题内容单击输入标题内容单击输入标题内容单击输入标题内容</a:t>
            </a:r>
            <a:endParaRPr lang="zh-CN" altLang="en-US" sz="1400" dirty="0">
              <a:solidFill>
                <a:schemeClr val="tx1"/>
              </a:solidFill>
              <a:latin typeface="阿里巴巴普惠体 3.0 45 Light" panose="00020600040101010101" charset="-122"/>
              <a:ea typeface="阿里巴巴普惠体 3.0 45 Light" panose="00020600040101010101" charset="-122"/>
              <a:sym typeface="+mn-ea"/>
            </a:endParaRPr>
          </a:p>
        </p:txBody>
      </p:sp>
      <p:sp>
        <p:nvSpPr>
          <p:cNvPr id="20" name="文本框 19"/>
          <p:cNvSpPr txBox="1"/>
          <p:nvPr>
            <p:custDataLst>
              <p:tags r:id="rId11"/>
            </p:custDataLst>
          </p:nvPr>
        </p:nvSpPr>
        <p:spPr>
          <a:xfrm>
            <a:off x="9372600" y="4434205"/>
            <a:ext cx="1766570" cy="466725"/>
          </a:xfrm>
          <a:prstGeom prst="rect">
            <a:avLst/>
          </a:prstGeom>
          <a:noFill/>
        </p:spPr>
        <p:txBody>
          <a:bodyPr wrap="square" rtlCol="0" anchor="t">
            <a:noAutofit/>
          </a:bodyPr>
          <a:p>
            <a:pPr algn="l"/>
            <a:r>
              <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rPr>
              <a:t>标题文字添加</a:t>
            </a:r>
            <a:endParaRPr lang="zh-CN" altLang="en-US" sz="2000" dirty="0">
              <a:latin typeface="阿里巴巴普惠体 3.0 75 SemiBold" panose="00020600040101010101" charset="-122"/>
              <a:ea typeface="阿里巴巴普惠体 3.0 75 SemiBold" panose="00020600040101010101" charset="-122"/>
              <a:cs typeface="微软雅黑" panose="020B0503020204020204" charset="-122"/>
              <a:sym typeface="+mn-ea"/>
            </a:endParaRPr>
          </a:p>
        </p:txBody>
      </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2"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2000">
        <p:randomBar dir="vert"/>
      </p:transition>
    </mc:Choice>
    <mc:Fallback>
      <p:transition spd="slow" advClick="0" advTm="2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7" name="AutoShape 4"/>
          <p:cNvSpPr/>
          <p:nvPr/>
        </p:nvSpPr>
        <p:spPr bwMode="auto">
          <a:xfrm>
            <a:off x="11040533" y="4785784"/>
            <a:ext cx="463551" cy="465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58" name="组合 57"/>
          <p:cNvGrpSpPr/>
          <p:nvPr/>
        </p:nvGrpSpPr>
        <p:grpSpPr>
          <a:xfrm>
            <a:off x="10107677" y="4821767"/>
            <a:ext cx="478367" cy="389467"/>
            <a:chOff x="7550150" y="3613150"/>
            <a:chExt cx="358775" cy="292100"/>
          </a:xfrm>
          <a:solidFill>
            <a:schemeClr val="bg1"/>
          </a:solidFill>
        </p:grpSpPr>
        <p:sp>
          <p:nvSpPr>
            <p:cNvPr id="5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61" name="Group 5"/>
          <p:cNvGrpSpPr/>
          <p:nvPr/>
        </p:nvGrpSpPr>
        <p:grpSpPr>
          <a:xfrm>
            <a:off x="9108780" y="4771489"/>
            <a:ext cx="478887" cy="479705"/>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1" name="Group 15"/>
          <p:cNvGrpSpPr/>
          <p:nvPr/>
        </p:nvGrpSpPr>
        <p:grpSpPr>
          <a:xfrm>
            <a:off x="8150191" y="4786224"/>
            <a:ext cx="478887" cy="464969"/>
            <a:chOff x="8216107" y="4449763"/>
            <a:chExt cx="464344" cy="450850"/>
          </a:xfrm>
          <a:solidFill>
            <a:schemeClr val="bg1"/>
          </a:solidFill>
        </p:grpSpPr>
        <p:sp>
          <p:nvSpPr>
            <p:cNvPr id="7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74" name="组合 73"/>
          <p:cNvGrpSpPr/>
          <p:nvPr/>
        </p:nvGrpSpPr>
        <p:grpSpPr>
          <a:xfrm>
            <a:off x="7192433" y="4770967"/>
            <a:ext cx="478367" cy="480484"/>
            <a:chOff x="5394325" y="3578225"/>
            <a:chExt cx="358775" cy="360363"/>
          </a:xfrm>
          <a:solidFill>
            <a:schemeClr val="bg1"/>
          </a:solidFill>
        </p:grpSpPr>
        <p:sp>
          <p:nvSpPr>
            <p:cNvPr id="75"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6"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7"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8"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79"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0"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1"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2"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3"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4"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85" name="AutoShape 28"/>
          <p:cNvSpPr/>
          <p:nvPr/>
        </p:nvSpPr>
        <p:spPr bwMode="auto">
          <a:xfrm>
            <a:off x="6233584" y="4770967"/>
            <a:ext cx="480483" cy="480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6" name="AutoShape 29"/>
          <p:cNvSpPr/>
          <p:nvPr/>
        </p:nvSpPr>
        <p:spPr bwMode="auto">
          <a:xfrm>
            <a:off x="11023600" y="3829051"/>
            <a:ext cx="480484" cy="43391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7" name="AutoShape 30"/>
          <p:cNvSpPr/>
          <p:nvPr/>
        </p:nvSpPr>
        <p:spPr bwMode="auto">
          <a:xfrm>
            <a:off x="10140951" y="3812117"/>
            <a:ext cx="330200" cy="480483"/>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8" name="AutoShape 31"/>
          <p:cNvSpPr/>
          <p:nvPr/>
        </p:nvSpPr>
        <p:spPr bwMode="auto">
          <a:xfrm>
            <a:off x="10202333" y="4021667"/>
            <a:ext cx="211667" cy="173567"/>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89" name="AutoShape 32"/>
          <p:cNvSpPr/>
          <p:nvPr/>
        </p:nvSpPr>
        <p:spPr bwMode="auto">
          <a:xfrm>
            <a:off x="9108017" y="3843867"/>
            <a:ext cx="480483" cy="4191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0" name="AutoShape 33"/>
          <p:cNvSpPr/>
          <p:nvPr/>
        </p:nvSpPr>
        <p:spPr bwMode="auto">
          <a:xfrm>
            <a:off x="8149167" y="3992033"/>
            <a:ext cx="480484" cy="300567"/>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1" name="AutoShape 34"/>
          <p:cNvSpPr/>
          <p:nvPr/>
        </p:nvSpPr>
        <p:spPr bwMode="auto">
          <a:xfrm>
            <a:off x="8269817"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2" name="AutoShape 35"/>
          <p:cNvSpPr/>
          <p:nvPr/>
        </p:nvSpPr>
        <p:spPr bwMode="auto">
          <a:xfrm>
            <a:off x="8449733" y="3873500"/>
            <a:ext cx="33867" cy="11218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3" name="AutoShape 36"/>
          <p:cNvSpPr/>
          <p:nvPr/>
        </p:nvSpPr>
        <p:spPr bwMode="auto">
          <a:xfrm>
            <a:off x="8373533" y="3812117"/>
            <a:ext cx="35984"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94" name="组合 93"/>
          <p:cNvGrpSpPr/>
          <p:nvPr/>
        </p:nvGrpSpPr>
        <p:grpSpPr>
          <a:xfrm>
            <a:off x="7192433" y="3812117"/>
            <a:ext cx="478367" cy="480483"/>
            <a:chOff x="5394325" y="2859088"/>
            <a:chExt cx="358775" cy="360362"/>
          </a:xfrm>
        </p:grpSpPr>
        <p:sp>
          <p:nvSpPr>
            <p:cNvPr id="95"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6"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7"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8"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99"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0"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01" name="AutoShape 43"/>
          <p:cNvSpPr/>
          <p:nvPr/>
        </p:nvSpPr>
        <p:spPr bwMode="auto">
          <a:xfrm>
            <a:off x="6233584" y="3843867"/>
            <a:ext cx="480483"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2" name="AutoShape 44"/>
          <p:cNvSpPr/>
          <p:nvPr/>
        </p:nvSpPr>
        <p:spPr bwMode="auto">
          <a:xfrm>
            <a:off x="6667500" y="3992033"/>
            <a:ext cx="29633"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3" name="AutoShape 45"/>
          <p:cNvSpPr/>
          <p:nvPr/>
        </p:nvSpPr>
        <p:spPr bwMode="auto">
          <a:xfrm>
            <a:off x="6652684" y="4171951"/>
            <a:ext cx="61383" cy="91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4" name="AutoShape 46"/>
          <p:cNvSpPr/>
          <p:nvPr/>
        </p:nvSpPr>
        <p:spPr bwMode="auto">
          <a:xfrm>
            <a:off x="11023600" y="2855384"/>
            <a:ext cx="480484"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5" name="AutoShape 47"/>
          <p:cNvSpPr/>
          <p:nvPr/>
        </p:nvSpPr>
        <p:spPr bwMode="auto">
          <a:xfrm>
            <a:off x="10066867" y="2855384"/>
            <a:ext cx="478367" cy="4783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06" name="组合 105"/>
          <p:cNvGrpSpPr/>
          <p:nvPr/>
        </p:nvGrpSpPr>
        <p:grpSpPr>
          <a:xfrm>
            <a:off x="9138252" y="2855124"/>
            <a:ext cx="419128" cy="478887"/>
            <a:chOff x="6853689" y="2141343"/>
            <a:chExt cx="314346" cy="359165"/>
          </a:xfrm>
          <a:solidFill>
            <a:schemeClr val="bg1"/>
          </a:solidFill>
        </p:grpSpPr>
        <p:sp>
          <p:nvSpPr>
            <p:cNvPr id="107"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8"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09"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0"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1" name="组合 110"/>
          <p:cNvGrpSpPr/>
          <p:nvPr/>
        </p:nvGrpSpPr>
        <p:grpSpPr>
          <a:xfrm>
            <a:off x="8149167" y="2855384"/>
            <a:ext cx="480484" cy="478367"/>
            <a:chOff x="6111875" y="2141538"/>
            <a:chExt cx="360363" cy="358775"/>
          </a:xfrm>
          <a:solidFill>
            <a:schemeClr val="bg1"/>
          </a:solidFill>
        </p:grpSpPr>
        <p:sp>
          <p:nvSpPr>
            <p:cNvPr id="112" name="AutoShape 52"/>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3" name="AutoShape 53"/>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4" name="AutoShape 54"/>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5" name="AutoShape 55"/>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16" name="组合 115"/>
          <p:cNvGrpSpPr/>
          <p:nvPr/>
        </p:nvGrpSpPr>
        <p:grpSpPr>
          <a:xfrm>
            <a:off x="7192416" y="2855124"/>
            <a:ext cx="478887" cy="478887"/>
            <a:chOff x="5394312" y="2141343"/>
            <a:chExt cx="359165" cy="359165"/>
          </a:xfrm>
          <a:solidFill>
            <a:schemeClr val="bg1"/>
          </a:solidFill>
        </p:grpSpPr>
        <p:sp>
          <p:nvSpPr>
            <p:cNvPr id="117"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8"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19"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20" name="AutoShape 59"/>
          <p:cNvSpPr/>
          <p:nvPr/>
        </p:nvSpPr>
        <p:spPr bwMode="auto">
          <a:xfrm>
            <a:off x="6233584" y="2855384"/>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1" name="AutoShape 60"/>
          <p:cNvSpPr/>
          <p:nvPr/>
        </p:nvSpPr>
        <p:spPr bwMode="auto">
          <a:xfrm>
            <a:off x="11250084" y="2029884"/>
            <a:ext cx="29633" cy="31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2" name="AutoShape 61"/>
          <p:cNvSpPr/>
          <p:nvPr/>
        </p:nvSpPr>
        <p:spPr bwMode="auto">
          <a:xfrm>
            <a:off x="11250084" y="2211917"/>
            <a:ext cx="29633" cy="27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3" name="AutoShape 62"/>
          <p:cNvSpPr/>
          <p:nvPr/>
        </p:nvSpPr>
        <p:spPr bwMode="auto">
          <a:xfrm>
            <a:off x="11159067"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4" name="AutoShape 63"/>
          <p:cNvSpPr/>
          <p:nvPr/>
        </p:nvSpPr>
        <p:spPr bwMode="auto">
          <a:xfrm>
            <a:off x="11338984" y="2120900"/>
            <a:ext cx="29633" cy="29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5" name="AutoShape 64"/>
          <p:cNvSpPr/>
          <p:nvPr/>
        </p:nvSpPr>
        <p:spPr bwMode="auto">
          <a:xfrm>
            <a:off x="11188700" y="2180167"/>
            <a:ext cx="29633" cy="31751"/>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6" name="AutoShape 65"/>
          <p:cNvSpPr/>
          <p:nvPr/>
        </p:nvSpPr>
        <p:spPr bwMode="auto">
          <a:xfrm>
            <a:off x="11188700" y="2061633"/>
            <a:ext cx="29633" cy="29633"/>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7" name="AutoShape 66"/>
          <p:cNvSpPr/>
          <p:nvPr/>
        </p:nvSpPr>
        <p:spPr bwMode="auto">
          <a:xfrm>
            <a:off x="11309351" y="2180167"/>
            <a:ext cx="29633" cy="31751"/>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8" name="AutoShape 67"/>
          <p:cNvSpPr/>
          <p:nvPr/>
        </p:nvSpPr>
        <p:spPr bwMode="auto">
          <a:xfrm>
            <a:off x="11114617" y="1896533"/>
            <a:ext cx="3280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29" name="AutoShape 68"/>
          <p:cNvSpPr/>
          <p:nvPr/>
        </p:nvSpPr>
        <p:spPr bwMode="auto">
          <a:xfrm>
            <a:off x="11250084" y="2061633"/>
            <a:ext cx="88900" cy="91017"/>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30" name="Group 69"/>
          <p:cNvGrpSpPr/>
          <p:nvPr/>
        </p:nvGrpSpPr>
        <p:grpSpPr>
          <a:xfrm>
            <a:off x="10066555" y="1896532"/>
            <a:ext cx="478887" cy="449417"/>
            <a:chOff x="10074275" y="1647825"/>
            <a:chExt cx="464344" cy="435769"/>
          </a:xfrm>
          <a:solidFill>
            <a:schemeClr val="bg1"/>
          </a:solidFill>
        </p:grpSpPr>
        <p:sp>
          <p:nvSpPr>
            <p:cNvPr id="131"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2"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3"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4"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5"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6"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7"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8"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9"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0" name="组合 139"/>
          <p:cNvGrpSpPr/>
          <p:nvPr/>
        </p:nvGrpSpPr>
        <p:grpSpPr>
          <a:xfrm>
            <a:off x="9122833" y="1896533"/>
            <a:ext cx="448733" cy="478367"/>
            <a:chOff x="6842125" y="1422400"/>
            <a:chExt cx="336550" cy="358775"/>
          </a:xfrm>
          <a:solidFill>
            <a:schemeClr val="bg1"/>
          </a:solidFill>
        </p:grpSpPr>
        <p:sp>
          <p:nvSpPr>
            <p:cNvPr id="141"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2"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3"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44" name="Group 82"/>
          <p:cNvGrpSpPr/>
          <p:nvPr/>
        </p:nvGrpSpPr>
        <p:grpSpPr>
          <a:xfrm>
            <a:off x="8150191" y="1896532"/>
            <a:ext cx="478887" cy="478887"/>
            <a:chOff x="8216107" y="1647825"/>
            <a:chExt cx="464344" cy="464344"/>
          </a:xfrm>
          <a:solidFill>
            <a:schemeClr val="bg1"/>
          </a:solidFill>
        </p:grpSpPr>
        <p:sp>
          <p:nvSpPr>
            <p:cNvPr id="145"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46"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47" name="AutoShape 83"/>
          <p:cNvSpPr/>
          <p:nvPr/>
        </p:nvSpPr>
        <p:spPr bwMode="auto">
          <a:xfrm>
            <a:off x="7192433" y="1970617"/>
            <a:ext cx="478367" cy="315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48" name="组合 147"/>
          <p:cNvGrpSpPr/>
          <p:nvPr/>
        </p:nvGrpSpPr>
        <p:grpSpPr>
          <a:xfrm>
            <a:off x="6233584" y="1896533"/>
            <a:ext cx="480483" cy="478367"/>
            <a:chOff x="4675188" y="1422400"/>
            <a:chExt cx="360362" cy="358775"/>
          </a:xfrm>
        </p:grpSpPr>
        <p:sp>
          <p:nvSpPr>
            <p:cNvPr id="14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5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62" name="组合 161"/>
          <p:cNvGrpSpPr/>
          <p:nvPr/>
        </p:nvGrpSpPr>
        <p:grpSpPr>
          <a:xfrm>
            <a:off x="5287433" y="4777317"/>
            <a:ext cx="284955" cy="478367"/>
            <a:chOff x="3965575" y="3582988"/>
            <a:chExt cx="247650" cy="358775"/>
          </a:xfrm>
          <a:solidFill>
            <a:schemeClr val="bg1"/>
          </a:solidFill>
        </p:grpSpPr>
        <p:sp>
          <p:nvSpPr>
            <p:cNvPr id="163"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4"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5"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66" name="AutoShape 100"/>
          <p:cNvSpPr/>
          <p:nvPr/>
        </p:nvSpPr>
        <p:spPr bwMode="auto">
          <a:xfrm>
            <a:off x="4286251" y="47773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7" name="AutoShape 101"/>
          <p:cNvSpPr/>
          <p:nvPr/>
        </p:nvSpPr>
        <p:spPr bwMode="auto">
          <a:xfrm>
            <a:off x="329776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8" name="AutoShape 102"/>
          <p:cNvSpPr/>
          <p:nvPr/>
        </p:nvSpPr>
        <p:spPr bwMode="auto">
          <a:xfrm>
            <a:off x="3357033" y="4866217"/>
            <a:ext cx="366184" cy="268816"/>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69" name="AutoShape 103"/>
          <p:cNvSpPr/>
          <p:nvPr/>
        </p:nvSpPr>
        <p:spPr bwMode="auto">
          <a:xfrm>
            <a:off x="2415117" y="4881033"/>
            <a:ext cx="171449" cy="11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0" name="AutoShape 104"/>
          <p:cNvSpPr/>
          <p:nvPr/>
        </p:nvSpPr>
        <p:spPr bwMode="auto">
          <a:xfrm>
            <a:off x="2338917" y="4806951"/>
            <a:ext cx="47836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71" name="组合 170"/>
          <p:cNvGrpSpPr/>
          <p:nvPr/>
        </p:nvGrpSpPr>
        <p:grpSpPr>
          <a:xfrm>
            <a:off x="1380067" y="4866217"/>
            <a:ext cx="478367" cy="300567"/>
            <a:chOff x="1035050" y="3649663"/>
            <a:chExt cx="358775" cy="225425"/>
          </a:xfrm>
          <a:solidFill>
            <a:schemeClr val="bg1"/>
          </a:solidFill>
        </p:grpSpPr>
        <p:sp>
          <p:nvSpPr>
            <p:cNvPr id="172"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3"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4"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5" name="组合 174"/>
          <p:cNvGrpSpPr/>
          <p:nvPr/>
        </p:nvGrpSpPr>
        <p:grpSpPr>
          <a:xfrm>
            <a:off x="482600" y="4777317"/>
            <a:ext cx="359833" cy="478367"/>
            <a:chOff x="361950" y="3582988"/>
            <a:chExt cx="269875" cy="358775"/>
          </a:xfrm>
          <a:solidFill>
            <a:schemeClr val="bg1"/>
          </a:solidFill>
        </p:grpSpPr>
        <p:sp>
          <p:nvSpPr>
            <p:cNvPr id="176"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77"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78" name="Group 112"/>
          <p:cNvGrpSpPr/>
          <p:nvPr/>
        </p:nvGrpSpPr>
        <p:grpSpPr>
          <a:xfrm>
            <a:off x="5213020" y="3848097"/>
            <a:ext cx="479705" cy="449417"/>
            <a:chOff x="5368132" y="3540125"/>
            <a:chExt cx="465138" cy="435769"/>
          </a:xfrm>
          <a:solidFill>
            <a:schemeClr val="bg1"/>
          </a:solidFill>
        </p:grpSpPr>
        <p:sp>
          <p:nvSpPr>
            <p:cNvPr id="17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1" name="AutoShape 112"/>
          <p:cNvSpPr/>
          <p:nvPr/>
        </p:nvSpPr>
        <p:spPr bwMode="auto">
          <a:xfrm>
            <a:off x="4254500" y="3818467"/>
            <a:ext cx="480484" cy="4783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2" name="组合 181"/>
          <p:cNvGrpSpPr/>
          <p:nvPr/>
        </p:nvGrpSpPr>
        <p:grpSpPr>
          <a:xfrm>
            <a:off x="3371965" y="3817809"/>
            <a:ext cx="329081" cy="479705"/>
            <a:chOff x="2528974" y="2863357"/>
            <a:chExt cx="246811" cy="359779"/>
          </a:xfrm>
          <a:solidFill>
            <a:schemeClr val="bg1"/>
          </a:solidFill>
        </p:grpSpPr>
        <p:sp>
          <p:nvSpPr>
            <p:cNvPr id="18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185" name="AutoShape 115"/>
          <p:cNvSpPr/>
          <p:nvPr/>
        </p:nvSpPr>
        <p:spPr bwMode="auto">
          <a:xfrm>
            <a:off x="2398184" y="3818467"/>
            <a:ext cx="35983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6" name="AutoShape 116"/>
          <p:cNvSpPr/>
          <p:nvPr/>
        </p:nvSpPr>
        <p:spPr bwMode="auto">
          <a:xfrm>
            <a:off x="2548467" y="4102100"/>
            <a:ext cx="59267" cy="91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87" name="AutoShape 117"/>
          <p:cNvSpPr/>
          <p:nvPr/>
        </p:nvSpPr>
        <p:spPr bwMode="auto">
          <a:xfrm>
            <a:off x="1380067" y="3907367"/>
            <a:ext cx="480484" cy="35983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r>
              <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rPr>
              <a:t>	</a:t>
            </a: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88" name="Group 121"/>
          <p:cNvGrpSpPr/>
          <p:nvPr/>
        </p:nvGrpSpPr>
        <p:grpSpPr>
          <a:xfrm>
            <a:off x="423333" y="3878387"/>
            <a:ext cx="478887" cy="359368"/>
            <a:chOff x="723900" y="3569494"/>
            <a:chExt cx="464344" cy="348456"/>
          </a:xfrm>
          <a:solidFill>
            <a:schemeClr val="bg1"/>
          </a:solidFill>
        </p:grpSpPr>
        <p:sp>
          <p:nvSpPr>
            <p:cNvPr id="189"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0"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1" name="Group 124"/>
          <p:cNvGrpSpPr/>
          <p:nvPr/>
        </p:nvGrpSpPr>
        <p:grpSpPr>
          <a:xfrm>
            <a:off x="5213020" y="2905060"/>
            <a:ext cx="479705" cy="403573"/>
            <a:chOff x="5368132" y="2625725"/>
            <a:chExt cx="465138" cy="391319"/>
          </a:xfrm>
          <a:solidFill>
            <a:schemeClr val="bg1"/>
          </a:solidFill>
        </p:grpSpPr>
        <p:sp>
          <p:nvSpPr>
            <p:cNvPr id="1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5" name="组合 194"/>
          <p:cNvGrpSpPr/>
          <p:nvPr/>
        </p:nvGrpSpPr>
        <p:grpSpPr>
          <a:xfrm>
            <a:off x="4255245" y="2860037"/>
            <a:ext cx="478887" cy="478887"/>
            <a:chOff x="3191434" y="2145028"/>
            <a:chExt cx="359165" cy="359165"/>
          </a:xfrm>
          <a:solidFill>
            <a:schemeClr val="bg1"/>
          </a:solidFill>
        </p:grpSpPr>
        <p:sp>
          <p:nvSpPr>
            <p:cNvPr id="196"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9" name="组合 198"/>
          <p:cNvGrpSpPr/>
          <p:nvPr/>
        </p:nvGrpSpPr>
        <p:grpSpPr>
          <a:xfrm>
            <a:off x="3297472" y="2860037"/>
            <a:ext cx="478887" cy="478887"/>
            <a:chOff x="2473104" y="2145028"/>
            <a:chExt cx="359165" cy="359165"/>
          </a:xfrm>
          <a:solidFill>
            <a:schemeClr val="bg1"/>
          </a:solidFill>
        </p:grpSpPr>
        <p:sp>
          <p:nvSpPr>
            <p:cNvPr id="20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02" name="AutoShape 128"/>
          <p:cNvSpPr/>
          <p:nvPr/>
        </p:nvSpPr>
        <p:spPr bwMode="auto">
          <a:xfrm>
            <a:off x="2338917" y="2859617"/>
            <a:ext cx="480483"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3" name="AutoShape 129"/>
          <p:cNvSpPr/>
          <p:nvPr/>
        </p:nvSpPr>
        <p:spPr bwMode="auto">
          <a:xfrm>
            <a:off x="2639484" y="2918884"/>
            <a:ext cx="118533" cy="120649"/>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4" name="AutoShape 130"/>
          <p:cNvSpPr/>
          <p:nvPr/>
        </p:nvSpPr>
        <p:spPr bwMode="auto">
          <a:xfrm>
            <a:off x="1380067" y="2859617"/>
            <a:ext cx="480484" cy="47836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5" name="AutoShape 131"/>
          <p:cNvSpPr/>
          <p:nvPr/>
        </p:nvSpPr>
        <p:spPr bwMode="auto">
          <a:xfrm>
            <a:off x="452967" y="2859617"/>
            <a:ext cx="419100" cy="478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6" name="AutoShape 132"/>
          <p:cNvSpPr/>
          <p:nvPr/>
        </p:nvSpPr>
        <p:spPr bwMode="auto">
          <a:xfrm>
            <a:off x="541867" y="3054351"/>
            <a:ext cx="61384"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7" name="AutoShape 133"/>
          <p:cNvSpPr/>
          <p:nvPr/>
        </p:nvSpPr>
        <p:spPr bwMode="auto">
          <a:xfrm>
            <a:off x="6328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8" name="AutoShape 134"/>
          <p:cNvSpPr/>
          <p:nvPr/>
        </p:nvSpPr>
        <p:spPr bwMode="auto">
          <a:xfrm>
            <a:off x="721784" y="3054351"/>
            <a:ext cx="592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09" name="AutoShape 135"/>
          <p:cNvSpPr/>
          <p:nvPr/>
        </p:nvSpPr>
        <p:spPr bwMode="auto">
          <a:xfrm>
            <a:off x="5213351" y="1976967"/>
            <a:ext cx="478367" cy="328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0" name="AutoShape 136"/>
          <p:cNvSpPr/>
          <p:nvPr/>
        </p:nvSpPr>
        <p:spPr bwMode="auto">
          <a:xfrm>
            <a:off x="4510617" y="1962151"/>
            <a:ext cx="156633" cy="156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1" name="AutoShape 137"/>
          <p:cNvSpPr/>
          <p:nvPr/>
        </p:nvSpPr>
        <p:spPr bwMode="auto">
          <a:xfrm>
            <a:off x="4254500" y="1900767"/>
            <a:ext cx="480484" cy="48048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2" name="AutoShape 138"/>
          <p:cNvSpPr/>
          <p:nvPr/>
        </p:nvSpPr>
        <p:spPr bwMode="auto">
          <a:xfrm>
            <a:off x="4510617" y="1900767"/>
            <a:ext cx="224367" cy="2243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3" name="AutoShape 139"/>
          <p:cNvSpPr/>
          <p:nvPr/>
        </p:nvSpPr>
        <p:spPr bwMode="auto">
          <a:xfrm>
            <a:off x="3297767" y="1900767"/>
            <a:ext cx="478367" cy="46566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4" name="AutoShape 140"/>
          <p:cNvSpPr/>
          <p:nvPr/>
        </p:nvSpPr>
        <p:spPr bwMode="auto">
          <a:xfrm>
            <a:off x="2398184" y="2021417"/>
            <a:ext cx="300567" cy="243416"/>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5" name="AutoShape 141"/>
          <p:cNvSpPr/>
          <p:nvPr/>
        </p:nvSpPr>
        <p:spPr bwMode="auto">
          <a:xfrm>
            <a:off x="2338917" y="1962151"/>
            <a:ext cx="478367" cy="372533"/>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6" name="AutoShape 142"/>
          <p:cNvSpPr/>
          <p:nvPr/>
        </p:nvSpPr>
        <p:spPr bwMode="auto">
          <a:xfrm>
            <a:off x="2713567" y="2036233"/>
            <a:ext cx="44451" cy="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7" name="AutoShape 143"/>
          <p:cNvSpPr/>
          <p:nvPr/>
        </p:nvSpPr>
        <p:spPr bwMode="auto">
          <a:xfrm>
            <a:off x="2698751" y="22309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8" name="AutoShape 144"/>
          <p:cNvSpPr/>
          <p:nvPr/>
        </p:nvSpPr>
        <p:spPr bwMode="auto">
          <a:xfrm>
            <a:off x="2713567" y="2186517"/>
            <a:ext cx="59267" cy="14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19" name="AutoShape 145"/>
          <p:cNvSpPr/>
          <p:nvPr/>
        </p:nvSpPr>
        <p:spPr bwMode="auto">
          <a:xfrm>
            <a:off x="2713567" y="2142067"/>
            <a:ext cx="59267" cy="14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0" name="AutoShape 146"/>
          <p:cNvSpPr/>
          <p:nvPr/>
        </p:nvSpPr>
        <p:spPr bwMode="auto">
          <a:xfrm>
            <a:off x="2459567" y="2080684"/>
            <a:ext cx="88900"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221" name="组合 220"/>
          <p:cNvGrpSpPr/>
          <p:nvPr/>
        </p:nvGrpSpPr>
        <p:grpSpPr>
          <a:xfrm>
            <a:off x="1380067" y="1930400"/>
            <a:ext cx="480484" cy="421217"/>
            <a:chOff x="1035050" y="1447800"/>
            <a:chExt cx="360363" cy="315913"/>
          </a:xfrm>
          <a:solidFill>
            <a:schemeClr val="bg1"/>
          </a:solidFill>
        </p:grpSpPr>
        <p:sp>
          <p:nvSpPr>
            <p:cNvPr id="222"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223"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224" name="AutoShape 149"/>
          <p:cNvSpPr/>
          <p:nvPr/>
        </p:nvSpPr>
        <p:spPr bwMode="auto">
          <a:xfrm>
            <a:off x="423333" y="1962151"/>
            <a:ext cx="478367"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3" name="Freeform 5"/>
          <p:cNvSpPr>
            <a:spLocks noChangeArrowheads="1"/>
          </p:cNvSpPr>
          <p:nvPr>
            <p:custDataLst>
              <p:tags r:id="rId1"/>
            </p:custDataLst>
          </p:nvPr>
        </p:nvSpPr>
        <p:spPr bwMode="auto">
          <a:xfrm>
            <a:off x="343814" y="1055007"/>
            <a:ext cx="558166" cy="535305"/>
          </a:xfrm>
          <a:custGeom>
            <a:avLst/>
            <a:gdLst>
              <a:gd name="T0" fmla="*/ 195525 w 636"/>
              <a:gd name="T1" fmla="*/ 139804 h 608"/>
              <a:gd name="T2" fmla="*/ 195525 w 636"/>
              <a:gd name="T3" fmla="*/ 139804 h 608"/>
              <a:gd name="T4" fmla="*/ 149519 w 636"/>
              <a:gd name="T5" fmla="*/ 193492 h 608"/>
              <a:gd name="T6" fmla="*/ 101357 w 636"/>
              <a:gd name="T7" fmla="*/ 216192 h 608"/>
              <a:gd name="T8" fmla="*/ 37739 w 636"/>
              <a:gd name="T9" fmla="*/ 81432 h 608"/>
              <a:gd name="T10" fmla="*/ 12580 w 636"/>
              <a:gd name="T11" fmla="*/ 86477 h 608"/>
              <a:gd name="T12" fmla="*/ 32707 w 636"/>
              <a:gd name="T13" fmla="*/ 50805 h 608"/>
              <a:gd name="T14" fmla="*/ 83745 w 636"/>
              <a:gd name="T15" fmla="*/ 30267 h 608"/>
              <a:gd name="T16" fmla="*/ 126876 w 636"/>
              <a:gd name="T17" fmla="*/ 147731 h 608"/>
              <a:gd name="T18" fmla="*/ 159943 w 636"/>
              <a:gd name="T19" fmla="*/ 81432 h 608"/>
              <a:gd name="T20" fmla="*/ 131908 w 636"/>
              <a:gd name="T21" fmla="*/ 76388 h 608"/>
              <a:gd name="T22" fmla="*/ 225717 w 636"/>
              <a:gd name="T23" fmla="*/ 58372 h 608"/>
              <a:gd name="T24" fmla="*/ 195525 w 636"/>
              <a:gd name="T25" fmla="*/ 139804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稻壳儿_时尚演示出品_1"/>
          <p:cNvSpPr/>
          <p:nvPr/>
        </p:nvSpPr>
        <p:spPr>
          <a:xfrm>
            <a:off x="11284862" y="5994674"/>
            <a:ext cx="477027" cy="477027"/>
          </a:xfrm>
          <a:prstGeom prst="flowChartConnector">
            <a:avLst/>
          </a:prstGeom>
          <a:gradFill>
            <a:gsLst>
              <a:gs pos="0">
                <a:srgbClr val="0B58C1"/>
              </a:gs>
              <a:gs pos="99000">
                <a:srgbClr val="87B8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5" name="稻壳儿_时尚演示出品_6" descr="C:/Users/Administrator/Desktop/10.14背景图/城市建筑图片.jpg城市建筑图片"/>
          <p:cNvPicPr preferRelativeResize="0">
            <a:picLocks noGrp="1" noChangeAspect="1"/>
          </p:cNvPicPr>
          <p:nvPr>
            <p:ph type="pic" sz="quarter" idx="10"/>
          </p:nvPr>
        </p:nvPicPr>
        <p:blipFill>
          <a:blip r:embed="rId1"/>
          <a:srcRect l="17978" r="32133"/>
          <a:stretch>
            <a:fillRect/>
          </a:stretch>
        </p:blipFill>
        <p:spPr>
          <a:xfrm flipH="1">
            <a:off x="-19263" y="0"/>
            <a:ext cx="6082879" cy="6858000"/>
          </a:xfrm>
          <a:blipFill rotWithShape="1">
            <a:blip r:embed="rId2"/>
            <a:stretch>
              <a:fillRect/>
            </a:stretch>
          </a:blipFill>
        </p:spPr>
      </p:pic>
      <p:grpSp>
        <p:nvGrpSpPr>
          <p:cNvPr id="70" name="稻壳儿_时尚演示出品_14"/>
          <p:cNvGrpSpPr/>
          <p:nvPr>
            <p:custDataLst>
              <p:tags r:id="rId3"/>
            </p:custDataLst>
          </p:nvPr>
        </p:nvGrpSpPr>
        <p:grpSpPr>
          <a:xfrm>
            <a:off x="8796178" y="1282632"/>
            <a:ext cx="2094230" cy="733885"/>
            <a:chOff x="7848546" y="2021602"/>
            <a:chExt cx="2094230" cy="733885"/>
          </a:xfrm>
        </p:grpSpPr>
        <p:sp>
          <p:nvSpPr>
            <p:cNvPr id="71" name="稻壳儿_时尚演示出品_14_1"/>
            <p:cNvSpPr txBox="1"/>
            <p:nvPr>
              <p:custDataLst>
                <p:tags r:id="rId4"/>
              </p:custDataLst>
            </p:nvPr>
          </p:nvSpPr>
          <p:spPr>
            <a:xfrm>
              <a:off x="7848546" y="2418302"/>
              <a:ext cx="2094230" cy="337185"/>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Template Title Here</a:t>
              </a:r>
              <a:endPar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72" name="稻壳儿_时尚演示出品_14_2"/>
            <p:cNvSpPr txBox="1"/>
            <p:nvPr>
              <p:custDataLst>
                <p:tags r:id="rId5"/>
              </p:custDataLst>
            </p:nvPr>
          </p:nvSpPr>
          <p:spPr>
            <a:xfrm>
              <a:off x="7848546" y="20216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73" name="稻壳儿_时尚演示出品_15"/>
          <p:cNvSpPr txBox="1"/>
          <p:nvPr>
            <p:custDataLst>
              <p:tags r:id="rId6"/>
            </p:custDataLst>
          </p:nvPr>
        </p:nvSpPr>
        <p:spPr>
          <a:xfrm>
            <a:off x="7828957" y="1296316"/>
            <a:ext cx="654346"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01</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74" name="稻壳儿_时尚演示出品_16"/>
          <p:cNvGrpSpPr/>
          <p:nvPr>
            <p:custDataLst>
              <p:tags r:id="rId7"/>
            </p:custDataLst>
          </p:nvPr>
        </p:nvGrpSpPr>
        <p:grpSpPr>
          <a:xfrm>
            <a:off x="8796178" y="2406430"/>
            <a:ext cx="1980029" cy="735254"/>
            <a:chOff x="7848546" y="2021602"/>
            <a:chExt cx="1980029" cy="735254"/>
          </a:xfrm>
        </p:grpSpPr>
        <p:sp>
          <p:nvSpPr>
            <p:cNvPr id="75" name="稻壳儿_时尚演示出品_16_1"/>
            <p:cNvSpPr txBox="1"/>
            <p:nvPr>
              <p:custDataLst>
                <p:tags r:id="rId8"/>
              </p:custDataLst>
            </p:nvPr>
          </p:nvSpPr>
          <p:spPr>
            <a:xfrm>
              <a:off x="7848546" y="2418302"/>
              <a:ext cx="1819729" cy="338554"/>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Template Title Here</a:t>
              </a:r>
              <a:endPar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76" name="稻壳儿_时尚演示出品_16_2"/>
            <p:cNvSpPr txBox="1"/>
            <p:nvPr>
              <p:custDataLst>
                <p:tags r:id="rId9"/>
              </p:custDataLst>
            </p:nvPr>
          </p:nvSpPr>
          <p:spPr>
            <a:xfrm>
              <a:off x="7848546" y="20216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77" name="稻壳儿_时尚演示出品_17"/>
          <p:cNvSpPr txBox="1"/>
          <p:nvPr>
            <p:custDataLst>
              <p:tags r:id="rId10"/>
            </p:custDataLst>
          </p:nvPr>
        </p:nvSpPr>
        <p:spPr>
          <a:xfrm>
            <a:off x="7828957" y="2420114"/>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02</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78" name="稻壳儿_时尚演示出品_18"/>
          <p:cNvGrpSpPr/>
          <p:nvPr>
            <p:custDataLst>
              <p:tags r:id="rId11"/>
            </p:custDataLst>
          </p:nvPr>
        </p:nvGrpSpPr>
        <p:grpSpPr>
          <a:xfrm>
            <a:off x="8796178" y="3530228"/>
            <a:ext cx="1980029" cy="735254"/>
            <a:chOff x="7848546" y="2021602"/>
            <a:chExt cx="1980029" cy="735254"/>
          </a:xfrm>
        </p:grpSpPr>
        <p:sp>
          <p:nvSpPr>
            <p:cNvPr id="79" name="稻壳儿_时尚演示出品_18_1"/>
            <p:cNvSpPr txBox="1"/>
            <p:nvPr>
              <p:custDataLst>
                <p:tags r:id="rId12"/>
              </p:custDataLst>
            </p:nvPr>
          </p:nvSpPr>
          <p:spPr>
            <a:xfrm>
              <a:off x="7848546" y="2418302"/>
              <a:ext cx="1819729" cy="338554"/>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Template Title Here</a:t>
              </a:r>
              <a:endPar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80" name="稻壳儿_时尚演示出品_18_2"/>
            <p:cNvSpPr txBox="1"/>
            <p:nvPr>
              <p:custDataLst>
                <p:tags r:id="rId13"/>
              </p:custDataLst>
            </p:nvPr>
          </p:nvSpPr>
          <p:spPr>
            <a:xfrm>
              <a:off x="7848546" y="20216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81" name="稻壳儿_时尚演示出品_19"/>
          <p:cNvSpPr txBox="1"/>
          <p:nvPr>
            <p:custDataLst>
              <p:tags r:id="rId14"/>
            </p:custDataLst>
          </p:nvPr>
        </p:nvSpPr>
        <p:spPr>
          <a:xfrm>
            <a:off x="7828957" y="3543912"/>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03</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nvGrpSpPr>
          <p:cNvPr id="82" name="稻壳儿_时尚演示出品_20"/>
          <p:cNvGrpSpPr/>
          <p:nvPr>
            <p:custDataLst>
              <p:tags r:id="rId15"/>
            </p:custDataLst>
          </p:nvPr>
        </p:nvGrpSpPr>
        <p:grpSpPr>
          <a:xfrm>
            <a:off x="8796178" y="4654026"/>
            <a:ext cx="1980029" cy="735254"/>
            <a:chOff x="7848546" y="2021602"/>
            <a:chExt cx="1980029" cy="735254"/>
          </a:xfrm>
        </p:grpSpPr>
        <p:sp>
          <p:nvSpPr>
            <p:cNvPr id="83" name="稻壳儿_时尚演示出品_20_1"/>
            <p:cNvSpPr txBox="1"/>
            <p:nvPr>
              <p:custDataLst>
                <p:tags r:id="rId16"/>
              </p:custDataLst>
            </p:nvPr>
          </p:nvSpPr>
          <p:spPr>
            <a:xfrm>
              <a:off x="7848546" y="2418302"/>
              <a:ext cx="1819729" cy="338554"/>
            </a:xfrm>
            <a:prstGeom prst="rect">
              <a:avLst/>
            </a:prstGeom>
            <a:noFill/>
          </p:spPr>
          <p:txBody>
            <a:bodyPr wrap="none" rtlCol="0">
              <a:spAutoFit/>
            </a:bodyPr>
            <a:lstStyle/>
            <a:p>
              <a:r>
                <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Template Title Here</a:t>
              </a:r>
              <a:endParaRPr lang="en-US" altLang="zh-CN" sz="16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84" name="稻壳儿_时尚演示出品_20_2"/>
            <p:cNvSpPr txBox="1"/>
            <p:nvPr>
              <p:custDataLst>
                <p:tags r:id="rId17"/>
              </p:custDataLst>
            </p:nvPr>
          </p:nvSpPr>
          <p:spPr>
            <a:xfrm>
              <a:off x="7848546" y="20216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在这里添加标题</a:t>
              </a:r>
              <a:endParaRPr lang="zh-CN" altLang="en-US" sz="2000"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grpSp>
      <p:sp>
        <p:nvSpPr>
          <p:cNvPr id="85" name="稻壳儿_时尚演示出品_21"/>
          <p:cNvSpPr txBox="1"/>
          <p:nvPr>
            <p:custDataLst>
              <p:tags r:id="rId18"/>
            </p:custDataLst>
          </p:nvPr>
        </p:nvSpPr>
        <p:spPr>
          <a:xfrm>
            <a:off x="7828957" y="4667710"/>
            <a:ext cx="758541" cy="707886"/>
          </a:xfrm>
          <a:prstGeom prst="rect">
            <a:avLst/>
          </a:prstGeom>
          <a:noFill/>
        </p:spPr>
        <p:txBody>
          <a:bodyPr wrap="none" rtlCol="0">
            <a:spAutoFit/>
          </a:bodyPr>
          <a:lstStyle/>
          <a:p>
            <a:r>
              <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rPr>
              <a:t>04</a:t>
            </a:r>
            <a:endParaRPr lang="en-US" altLang="zh-CN" sz="4000" b="1" dirty="0">
              <a:solidFill>
                <a:schemeClr val="tx1">
                  <a:lumMod val="75000"/>
                  <a:lumOff val="25000"/>
                </a:schemeClr>
              </a:solidFill>
              <a:latin typeface="阿里巴巴普惠体 3.0 75 SemiBold" panose="00020600040101010101" charset="-122"/>
              <a:ea typeface="阿里巴巴普惠体 3.0 75 SemiBold" panose="00020600040101010101" charset="-122"/>
              <a:cs typeface="+mn-ea"/>
              <a:sym typeface="+mn-lt"/>
            </a:endParaRPr>
          </a:p>
        </p:txBody>
      </p:sp>
      <p:cxnSp>
        <p:nvCxnSpPr>
          <p:cNvPr id="86" name="稻壳儿_时尚演示出品_22"/>
          <p:cNvCxnSpPr/>
          <p:nvPr>
            <p:custDataLst>
              <p:tags r:id="rId19"/>
            </p:custDataLst>
          </p:nvPr>
        </p:nvCxnSpPr>
        <p:spPr>
          <a:xfrm>
            <a:off x="8650998" y="1328187"/>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稻壳儿_时尚演示出品_23"/>
          <p:cNvCxnSpPr/>
          <p:nvPr>
            <p:custDataLst>
              <p:tags r:id="rId20"/>
            </p:custDataLst>
          </p:nvPr>
        </p:nvCxnSpPr>
        <p:spPr>
          <a:xfrm>
            <a:off x="8650998" y="2451985"/>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稻壳儿_时尚演示出品_24"/>
          <p:cNvCxnSpPr/>
          <p:nvPr>
            <p:custDataLst>
              <p:tags r:id="rId21"/>
            </p:custDataLst>
          </p:nvPr>
        </p:nvCxnSpPr>
        <p:spPr>
          <a:xfrm>
            <a:off x="8650998" y="3575783"/>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稻壳儿_时尚演示出品_25"/>
          <p:cNvCxnSpPr/>
          <p:nvPr>
            <p:custDataLst>
              <p:tags r:id="rId22"/>
            </p:custDataLst>
          </p:nvPr>
        </p:nvCxnSpPr>
        <p:spPr>
          <a:xfrm>
            <a:off x="8650998" y="4699581"/>
            <a:ext cx="0" cy="64414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稻壳儿_时尚演示出品_2"/>
          <p:cNvSpPr/>
          <p:nvPr/>
        </p:nvSpPr>
        <p:spPr>
          <a:xfrm>
            <a:off x="4801001" y="3979070"/>
            <a:ext cx="2264657" cy="2264657"/>
          </a:xfrm>
          <a:prstGeom prst="flowChartConnector">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MH_Others_1"/>
          <p:cNvSpPr txBox="1"/>
          <p:nvPr>
            <p:custDataLst>
              <p:tags r:id="rId23"/>
            </p:custDataLst>
          </p:nvPr>
        </p:nvSpPr>
        <p:spPr>
          <a:xfrm>
            <a:off x="5080105" y="2361472"/>
            <a:ext cx="2355929" cy="923290"/>
          </a:xfrm>
          <a:prstGeom prst="rect">
            <a:avLst/>
          </a:prstGeom>
          <a:noFill/>
        </p:spPr>
        <p:txBody>
          <a:bodyPr vert="horz" wrap="square" lIns="0" tIns="0" rIns="0" bIns="0" rtlCol="0" anchor="ctr" anchorCtr="0">
            <a:spAutoFit/>
          </a:bodyPr>
          <a:lstStyle/>
          <a:p>
            <a:pPr algn="ctr"/>
            <a:r>
              <a:rPr lang="zh-CN" altLang="en-US" sz="6000" b="1" dirty="0">
                <a:solidFill>
                  <a:schemeClr val="tx1"/>
                </a:solidFill>
                <a:latin typeface="Arial" panose="020B0604020202020204"/>
                <a:ea typeface="微软雅黑" panose="020B0503020204020204" charset="-122"/>
                <a:cs typeface="+mn-ea"/>
                <a:sym typeface="Arial" panose="020B0604020202020204"/>
              </a:rPr>
              <a:t>目录</a:t>
            </a:r>
            <a:endParaRPr lang="zh-CN" altLang="en-US" sz="6000" b="1" dirty="0">
              <a:solidFill>
                <a:schemeClr val="tx1"/>
              </a:solidFill>
              <a:latin typeface="Arial" panose="020B0604020202020204"/>
              <a:ea typeface="微软雅黑" panose="020B0503020204020204" charset="-122"/>
              <a:cs typeface="+mn-ea"/>
              <a:sym typeface="Arial" panose="020B0604020202020204"/>
            </a:endParaRPr>
          </a:p>
        </p:txBody>
      </p:sp>
      <p:sp>
        <p:nvSpPr>
          <p:cNvPr id="9" name="MH_Others_2"/>
          <p:cNvSpPr txBox="1"/>
          <p:nvPr>
            <p:custDataLst>
              <p:tags r:id="rId24"/>
            </p:custDataLst>
          </p:nvPr>
        </p:nvSpPr>
        <p:spPr>
          <a:xfrm>
            <a:off x="5010256" y="3205025"/>
            <a:ext cx="2495627" cy="307340"/>
          </a:xfrm>
          <a:prstGeom prst="rect">
            <a:avLst/>
          </a:prstGeom>
          <a:noFill/>
        </p:spPr>
        <p:txBody>
          <a:bodyPr wrap="square" lIns="0" tIns="0" rIns="0" bIns="0">
            <a:spAutoFit/>
          </a:bodyPr>
          <a:lstStyle/>
          <a:p>
            <a:pPr algn="ctr">
              <a:defRPr/>
            </a:pPr>
            <a:r>
              <a:rPr lang="en-US" altLang="zh-CN" sz="2000" dirty="0">
                <a:solidFill>
                  <a:schemeClr val="tx1"/>
                </a:solidFill>
                <a:latin typeface="Arial" panose="020B0604020202020204"/>
                <a:ea typeface="微软雅黑" panose="020B0503020204020204" charset="-122"/>
                <a:cs typeface="+mn-ea"/>
                <a:sym typeface="Arial" panose="020B0604020202020204"/>
              </a:rPr>
              <a:t>CONTENTS</a:t>
            </a:r>
            <a:endParaRPr lang="en-US" altLang="zh-CN" sz="2000" dirty="0">
              <a:solidFill>
                <a:schemeClr val="tx1"/>
              </a:solidFill>
              <a:latin typeface="Arial" panose="020B0604020202020204"/>
              <a:ea typeface="微软雅黑" panose="020B0503020204020204" charset="-122"/>
              <a:cs typeface="+mn-ea"/>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Bar dir="vert"/>
      </p:transition>
    </mc:Choice>
    <mc:Fallback>
      <p:transition spd="slow" advClick="0" advTm="2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圆角矩形 13"/>
          <p:cNvSpPr/>
          <p:nvPr/>
        </p:nvSpPr>
        <p:spPr>
          <a:xfrm>
            <a:off x="1006793" y="3133725"/>
            <a:ext cx="6653530" cy="514350"/>
          </a:xfrm>
          <a:prstGeom prst="round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任意多边形 3" descr="都市风景,正下方视角,金融区,美国,水平画幅,建筑,金融,城市天际线,金融和经济,户外"/>
          <p:cNvSpPr/>
          <p:nvPr/>
        </p:nvSpPr>
        <p:spPr>
          <a:xfrm>
            <a:off x="5510530" y="0"/>
            <a:ext cx="6680835" cy="6857365"/>
          </a:xfrm>
          <a:custGeom>
            <a:avLst/>
            <a:gdLst/>
            <a:ahLst/>
            <a:cxnLst>
              <a:cxn ang="3">
                <a:pos x="hc" y="t"/>
              </a:cxn>
              <a:cxn ang="cd2">
                <a:pos x="l" y="vc"/>
              </a:cxn>
              <a:cxn ang="cd4">
                <a:pos x="hc" y="b"/>
              </a:cxn>
              <a:cxn ang="0">
                <a:pos x="r" y="vc"/>
              </a:cxn>
            </a:cxnLst>
            <a:rect l="l" t="t" r="r" b="b"/>
            <a:pathLst>
              <a:path w="10521" h="10799">
                <a:moveTo>
                  <a:pt x="3678" y="0"/>
                </a:moveTo>
                <a:lnTo>
                  <a:pt x="10521" y="0"/>
                </a:lnTo>
                <a:lnTo>
                  <a:pt x="10521" y="10799"/>
                </a:lnTo>
                <a:lnTo>
                  <a:pt x="0" y="10799"/>
                </a:lnTo>
                <a:lnTo>
                  <a:pt x="0" y="10796"/>
                </a:lnTo>
                <a:lnTo>
                  <a:pt x="32" y="10775"/>
                </a:lnTo>
                <a:cubicBezTo>
                  <a:pt x="1368" y="9877"/>
                  <a:pt x="2516" y="8567"/>
                  <a:pt x="3278" y="6933"/>
                </a:cubicBezTo>
                <a:cubicBezTo>
                  <a:pt x="4366" y="4598"/>
                  <a:pt x="4442" y="2086"/>
                  <a:pt x="3679" y="4"/>
                </a:cubicBezTo>
                <a:lnTo>
                  <a:pt x="3678" y="0"/>
                </a:lnTo>
                <a:close/>
              </a:path>
            </a:pathLst>
          </a:cu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10" name="Text 0"/>
          <p:cNvSpPr/>
          <p:nvPr/>
        </p:nvSpPr>
        <p:spPr>
          <a:xfrm rot="21600000">
            <a:off x="975360" y="1263015"/>
            <a:ext cx="8323580" cy="1355725"/>
          </a:xfrm>
          <a:prstGeom prst="rect">
            <a:avLst/>
          </a:prstGeom>
          <a:noFill/>
        </p:spPr>
        <p:txBody>
          <a:bodyPr vert="horz" wrap="square" rtlCol="0" anchor="ctr"/>
          <a:p>
            <a:pPr algn="l" defTabSz="457200">
              <a:lnSpc>
                <a:spcPct val="90000"/>
              </a:lnSpc>
            </a:pPr>
            <a:r>
              <a:rPr 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谢</a:t>
            </a:r>
            <a:r>
              <a:rPr lang="en-US" alt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 </a:t>
            </a:r>
            <a:r>
              <a:rPr 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谢</a:t>
            </a:r>
            <a:r>
              <a:rPr lang="en-US" alt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 </a:t>
            </a:r>
            <a:r>
              <a:rPr 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观</a:t>
            </a:r>
            <a:r>
              <a:rPr lang="en-US" alt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 </a:t>
            </a:r>
            <a:r>
              <a:rPr 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rPr>
              <a:t>看</a:t>
            </a:r>
            <a:endParaRPr lang="zh-CN" sz="9600" b="1" kern="0" spc="237" dirty="0" err="1">
              <a:solidFill>
                <a:schemeClr val="tx1"/>
              </a:solidFill>
              <a:latin typeface="阿里巴巴普惠体 3.0 115 Black" panose="00020600040101010101" charset="-122"/>
              <a:ea typeface="阿里巴巴普惠体 3.0 115 Black" panose="00020600040101010101" charset="-122"/>
              <a:cs typeface="阿里巴巴普惠体 3.0 115 Black" panose="00020600040101010101" charset="-122"/>
              <a:sym typeface="阿里巴巴普惠体"/>
            </a:endParaRPr>
          </a:p>
        </p:txBody>
      </p:sp>
      <p:sp>
        <p:nvSpPr>
          <p:cNvPr id="11" name="副标题"/>
          <p:cNvSpPr>
            <a:spLocks noGrp="1"/>
          </p:cNvSpPr>
          <p:nvPr>
            <p:ph type="subTitle" idx="1"/>
            <p:custDataLst>
              <p:tags r:id="rId2"/>
            </p:custDataLst>
          </p:nvPr>
        </p:nvSpPr>
        <p:spPr>
          <a:xfrm>
            <a:off x="655320" y="4163060"/>
            <a:ext cx="6507480" cy="582930"/>
          </a:xfrm>
        </p:spPr>
        <p:txBody>
          <a:bodyPr>
            <a:normAutofit/>
          </a:bodyPr>
          <a:p>
            <a:pPr marL="0" indent="0" algn="ctr" defTabSz="457200">
              <a:lnSpc>
                <a:spcPts val="3010"/>
              </a:lnSpc>
              <a:buNone/>
            </a:pP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Ai</a:t>
            </a:r>
            <a:r>
              <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生成</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PPT</a:t>
            </a:r>
            <a:r>
              <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工具：</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2" name="文本框 11"/>
          <p:cNvSpPr txBox="1"/>
          <p:nvPr/>
        </p:nvSpPr>
        <p:spPr>
          <a:xfrm>
            <a:off x="-15240" y="4726940"/>
            <a:ext cx="6096000" cy="521970"/>
          </a:xfrm>
          <a:prstGeom prst="rect">
            <a:avLst/>
          </a:prstGeom>
          <a:noFill/>
        </p:spPr>
        <p:txBody>
          <a:bodyPr wrap="square" rtlCol="0" anchor="t">
            <a:spAutoFit/>
          </a:bodyPr>
          <a:p>
            <a:pPr algn="ct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汇报人：</a:t>
            </a:r>
            <a:r>
              <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www.pptx.cc</a:t>
            </a:r>
            <a:endParaRPr lang="en-US" altLang="zh-CN"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9" name="Text 1"/>
          <p:cNvSpPr/>
          <p:nvPr/>
        </p:nvSpPr>
        <p:spPr>
          <a:xfrm rot="21600000">
            <a:off x="974090" y="3020695"/>
            <a:ext cx="6718935" cy="702310"/>
          </a:xfrm>
          <a:prstGeom prst="rect">
            <a:avLst/>
          </a:prstGeom>
          <a:noFill/>
        </p:spPr>
        <p:txBody>
          <a:bodyPr vert="horz" wrap="square" rtlCol="0" anchor="ctr"/>
          <a:p>
            <a:pPr algn="dist" defTabSz="457200">
              <a:lnSpc>
                <a:spcPts val="3600"/>
              </a:lnSpc>
            </a:pP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工作汇报</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工作总结</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述职报告</a:t>
            </a:r>
            <a:r>
              <a:rPr lang="en-US" altLang="zh-CN"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a:t>
            </a:r>
            <a:r>
              <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rPr>
              <a:t>商务汇报</a:t>
            </a:r>
            <a:endParaRPr lang="zh-CN" altLang="en-US" sz="2400" kern="0" spc="300" dirty="0">
              <a:solidFill>
                <a:schemeClr val="bg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阿里巴巴普惠体"/>
            </a:endParaRPr>
          </a:p>
        </p:txBody>
      </p:sp>
      <p:sp>
        <p:nvSpPr>
          <p:cNvPr id="13" name="文本框 12"/>
          <p:cNvSpPr txBox="1"/>
          <p:nvPr/>
        </p:nvSpPr>
        <p:spPr>
          <a:xfrm>
            <a:off x="746760" y="5382260"/>
            <a:ext cx="3906520" cy="521970"/>
          </a:xfrm>
          <a:prstGeom prst="rect">
            <a:avLst/>
          </a:prstGeom>
          <a:noFill/>
        </p:spPr>
        <p:txBody>
          <a:bodyPr wrap="square" rtlCol="0" anchor="t">
            <a:spAutoFit/>
          </a:bodyPr>
          <a:p>
            <a:pPr algn="ctr"/>
            <a:r>
              <a:rPr 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日期：</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2025</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年</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1</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月</a:t>
            </a:r>
            <a:r>
              <a:rPr lang="en-US" altLang="zh-CN"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1</a:t>
            </a:r>
            <a:r>
              <a:rPr lang="zh-CN" altLang="en-US" sz="280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rPr>
              <a:t>日</a:t>
            </a:r>
            <a:endParaRPr lang="zh-CN" altLang="en-US" sz="2800" spc="300" dirty="0">
              <a:solidFill>
                <a:schemeClr val="tx1"/>
              </a:solidFill>
              <a:latin typeface="阿里巴巴普惠体 3.0 55 Regular" panose="00020600040101010101" charset="-122"/>
              <a:ea typeface="阿里巴巴普惠体 3.0 55 Regular" panose="00020600040101010101" charset="-122"/>
              <a:cs typeface="阿里巴巴普惠体 3.0 55 Regular"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gray">
          <a:xfrm>
            <a:off x="459" y="2831709"/>
            <a:ext cx="12191083" cy="2115027"/>
          </a:xfrm>
          <a:prstGeom prst="rect">
            <a:avLst/>
          </a:prstGeom>
          <a:solidFill>
            <a:srgbClr val="4D6BFE"/>
          </a:solidFill>
          <a:ln w="9525">
            <a:no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kern="0">
              <a:solidFill>
                <a:srgbClr val="005397"/>
              </a:solidFill>
              <a:latin typeface="Arial" panose="020B0604020202020204"/>
              <a:ea typeface="微软雅黑" panose="020B0503020204020204" charset="-122"/>
            </a:endParaRPr>
          </a:p>
        </p:txBody>
      </p:sp>
      <p:sp>
        <p:nvSpPr>
          <p:cNvPr id="15" name="Rectangle 3"/>
          <p:cNvSpPr>
            <a:spLocks noChangeArrowheads="1"/>
          </p:cNvSpPr>
          <p:nvPr/>
        </p:nvSpPr>
        <p:spPr bwMode="auto">
          <a:xfrm>
            <a:off x="540035" y="3262029"/>
            <a:ext cx="5471171"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可以在下列情况使用</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个人学习、研究。</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拷贝模板中的内容用于其它幻灯片母版中使用。</a:t>
            </a:r>
            <a:endParaRPr lang="zh-CN" altLang="en-US" sz="1465" kern="0">
              <a:solidFill>
                <a:prstClr val="white"/>
              </a:solidFill>
              <a:latin typeface="微软雅黑" panose="020B0503020204020204" charset="-122"/>
              <a:ea typeface="微软雅黑" panose="020B0503020204020204" charset="-122"/>
            </a:endParaRPr>
          </a:p>
        </p:txBody>
      </p:sp>
      <p:sp>
        <p:nvSpPr>
          <p:cNvPr id="16" name="Rectangle 4"/>
          <p:cNvSpPr>
            <a:spLocks noChangeArrowheads="1"/>
          </p:cNvSpPr>
          <p:nvPr/>
        </p:nvSpPr>
        <p:spPr bwMode="auto">
          <a:xfrm>
            <a:off x="6088791" y="3262029"/>
            <a:ext cx="5471172" cy="11956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Clr>
                <a:srgbClr val="5B8CC1"/>
              </a:buClr>
              <a:buFont typeface="Wingdings" panose="05000000000000000000" pitchFamily="2" charset="2"/>
              <a:buNone/>
              <a:defRPr/>
            </a:pPr>
            <a:r>
              <a:rPr lang="zh-CN" altLang="en-US" sz="2400" b="1" kern="0">
                <a:solidFill>
                  <a:prstClr val="white"/>
                </a:solidFill>
                <a:latin typeface="微软雅黑" panose="020B0503020204020204" charset="-122"/>
                <a:ea typeface="微软雅黑" panose="020B0503020204020204" charset="-122"/>
              </a:rPr>
              <a:t>不可以在以下情况使用</a:t>
            </a:r>
            <a:endParaRPr lang="zh-CN" altLang="en-US" sz="1335" b="1"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任何形式的在线付费下载。</a:t>
            </a:r>
            <a:endParaRPr lang="zh-CN" altLang="en-US" sz="1465" kern="0">
              <a:solidFill>
                <a:prstClr val="white"/>
              </a:solidFill>
              <a:latin typeface="微软雅黑" panose="020B0503020204020204" charset="-122"/>
              <a:ea typeface="微软雅黑" panose="020B0503020204020204" charset="-122"/>
            </a:endParaRPr>
          </a:p>
          <a:p>
            <a:pPr marL="285750" indent="-285750">
              <a:lnSpc>
                <a:spcPct val="150000"/>
              </a:lnSpc>
              <a:buClr>
                <a:srgbClr val="5B8CC1"/>
              </a:buClr>
              <a:buFont typeface="Wingdings" panose="05000000000000000000" charset="0"/>
              <a:buChar char="p"/>
              <a:defRPr/>
            </a:pPr>
            <a:r>
              <a:rPr lang="zh-CN" altLang="en-US" sz="1465" kern="0">
                <a:solidFill>
                  <a:prstClr val="white"/>
                </a:solidFill>
                <a:latin typeface="微软雅黑" panose="020B0503020204020204" charset="-122"/>
                <a:ea typeface="微软雅黑" panose="020B0503020204020204" charset="-122"/>
              </a:rPr>
              <a:t>网络转载、线上线下传播。</a:t>
            </a:r>
            <a:endParaRPr lang="zh-CN" altLang="en-GB" sz="1465" kern="0">
              <a:solidFill>
                <a:prstClr val="white"/>
              </a:solidFill>
              <a:latin typeface="微软雅黑" panose="020B0503020204020204" charset="-122"/>
              <a:ea typeface="微软雅黑" panose="020B0503020204020204" charset="-122"/>
            </a:endParaRPr>
          </a:p>
        </p:txBody>
      </p:sp>
      <p:pic>
        <p:nvPicPr>
          <p:cNvPr id="7" name="墨迹 6"/>
          <p:cNvPicPr/>
          <p:nvPr/>
        </p:nvPicPr>
        <p:blipFill>
          <a:blip r:embed="rId1"/>
          <a:stretch>
            <a:fillRect/>
          </a:stretch>
        </p:blipFill>
        <p:spPr>
          <a:xfrm>
            <a:off x="-1714981" y="629271"/>
            <a:ext cx="47997" cy="215984"/>
          </a:xfrm>
          <a:prstGeom prst="rect">
            <a:avLst/>
          </a:prstGeom>
        </p:spPr>
      </p:pic>
      <p:sp>
        <p:nvSpPr>
          <p:cNvPr id="8" name="TextBox 4"/>
          <p:cNvSpPr txBox="1"/>
          <p:nvPr/>
        </p:nvSpPr>
        <p:spPr>
          <a:xfrm>
            <a:off x="459" y="263"/>
            <a:ext cx="604821" cy="1339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charset="-122"/>
                <a:ea typeface="微软雅黑" panose="020B0503020204020204" charset="-122"/>
              </a:rPr>
              <a:t>行业</a:t>
            </a:r>
            <a:r>
              <a:rPr lang="en-US" altLang="zh-CN" sz="135">
                <a:solidFill>
                  <a:schemeClr val="tx1">
                    <a:alpha val="0"/>
                  </a:schemeClr>
                </a:solidFill>
                <a:latin typeface="微软雅黑" panose="020B0503020204020204" charset="-122"/>
                <a:ea typeface="微软雅黑" panose="020B0503020204020204" charset="-122"/>
              </a:rPr>
              <a:t>PPT</a:t>
            </a:r>
            <a:r>
              <a:rPr lang="zh-CN" altLang="en-US" sz="135">
                <a:solidFill>
                  <a:schemeClr val="tx1">
                    <a:alpha val="0"/>
                  </a:schemeClr>
                </a:solidFill>
                <a:latin typeface="微软雅黑" panose="020B0503020204020204" charset="-122"/>
                <a:ea typeface="微软雅黑" panose="020B0503020204020204" charset="-122"/>
              </a:rPr>
              <a:t>模板</a:t>
            </a:r>
            <a:r>
              <a:rPr lang="en-US" altLang="zh-CN" sz="135">
                <a:solidFill>
                  <a:schemeClr val="tx1">
                    <a:alpha val="0"/>
                  </a:schemeClr>
                </a:solidFill>
                <a:latin typeface="微软雅黑" panose="020B0503020204020204" charset="-122"/>
                <a:ea typeface="微软雅黑" panose="020B0503020204020204" charset="-122"/>
              </a:rPr>
              <a:t>http://www.1ppt.com/hangye/</a:t>
            </a:r>
            <a:endParaRPr lang="en-US" altLang="zh-CN" sz="135">
              <a:solidFill>
                <a:schemeClr val="tx1">
                  <a:alpha val="0"/>
                </a:schemeClr>
              </a:solidFill>
              <a:latin typeface="微软雅黑" panose="020B0503020204020204" charset="-122"/>
              <a:ea typeface="微软雅黑" panose="020B0503020204020204" charset="-122"/>
            </a:endParaRPr>
          </a:p>
        </p:txBody>
      </p:sp>
      <p:pic>
        <p:nvPicPr>
          <p:cNvPr id="2" name="图片 1" descr="pptx"/>
          <p:cNvPicPr>
            <a:picLocks noChangeAspect="1"/>
          </p:cNvPicPr>
          <p:nvPr/>
        </p:nvPicPr>
        <p:blipFill>
          <a:blip r:embed="rId2"/>
          <a:stretch>
            <a:fillRect/>
          </a:stretch>
        </p:blipFill>
        <p:spPr>
          <a:xfrm>
            <a:off x="2398039" y="899351"/>
            <a:ext cx="7395289" cy="1700403"/>
          </a:xfrm>
          <a:prstGeom prst="rect">
            <a:avLst/>
          </a:prstGeom>
        </p:spPr>
      </p:pic>
      <p:sp>
        <p:nvSpPr>
          <p:cNvPr id="5" name="文本框 4"/>
          <p:cNvSpPr txBox="1"/>
          <p:nvPr/>
        </p:nvSpPr>
        <p:spPr>
          <a:xfrm>
            <a:off x="1017271" y="5119581"/>
            <a:ext cx="10013951" cy="1198880"/>
          </a:xfrm>
          <a:prstGeom prst="rect">
            <a:avLst/>
          </a:prstGeom>
          <a:noFill/>
        </p:spPr>
        <p:txBody>
          <a:bodyPr wrap="square" rtlCol="0">
            <a:spAutoFit/>
          </a:bodyPr>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素材授权</a:t>
            </a:r>
            <a:r>
              <a:rPr lang="en-US" altLang="zh-CN" sz="1600">
                <a:solidFill>
                  <a:srgbClr val="4D6BFE"/>
                </a:solidFill>
                <a:latin typeface="微软雅黑" panose="020B0503020204020204" charset="-122"/>
                <a:ea typeface="微软雅黑" panose="020B0503020204020204" charset="-122"/>
                <a:sym typeface="+mn-ea"/>
              </a:rPr>
              <a:t>/</a:t>
            </a:r>
            <a:r>
              <a:rPr lang="zh-CN" altLang="en-US" sz="1600">
                <a:solidFill>
                  <a:srgbClr val="4D6BFE"/>
                </a:solidFill>
                <a:latin typeface="微软雅黑" panose="020B0503020204020204" charset="-122"/>
                <a:ea typeface="微软雅黑" panose="020B0503020204020204" charset="-122"/>
                <a:sym typeface="+mn-ea"/>
              </a:rPr>
              <a:t>素材来源</a:t>
            </a:r>
            <a:r>
              <a:rPr lang="en-US" altLang="zh-CN" sz="1600">
                <a:solidFill>
                  <a:srgbClr val="4D6BFE"/>
                </a:solidFill>
                <a:latin typeface="微软雅黑" panose="020B0503020204020204" charset="-122"/>
                <a:ea typeface="微软雅黑" panose="020B0503020204020204" charset="-122"/>
                <a:sym typeface="+mn-ea"/>
              </a:rPr>
              <a:t> @AIPPT</a:t>
            </a:r>
            <a:r>
              <a:rPr lang="zh-CN" altLang="en-US" sz="1600">
                <a:solidFill>
                  <a:srgbClr val="4D6BFE"/>
                </a:solidFill>
                <a:latin typeface="微软雅黑" panose="020B0503020204020204" charset="-122"/>
                <a:ea typeface="微软雅黑" panose="020B0503020204020204" charset="-122"/>
                <a:sym typeface="+mn-ea"/>
              </a:rPr>
              <a:t>助手</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zh-CN" altLang="en-US" sz="1600">
                <a:solidFill>
                  <a:srgbClr val="4D6BFE"/>
                </a:solidFill>
                <a:latin typeface="微软雅黑" panose="020B0503020204020204" charset="-122"/>
                <a:ea typeface="微软雅黑" panose="020B0503020204020204" charset="-122"/>
                <a:sym typeface="+mn-ea"/>
              </a:rPr>
              <a:t>本素材仅供学习研究使用。禁止商用、传播、转载。</a:t>
            </a:r>
            <a:endParaRPr lang="zh-CN" altLang="en-US" sz="1600">
              <a:solidFill>
                <a:srgbClr val="4D6BFE"/>
              </a:solidFill>
              <a:latin typeface="微软雅黑" panose="020B0503020204020204" charset="-122"/>
              <a:ea typeface="微软雅黑" panose="020B0503020204020204" charset="-122"/>
              <a:sym typeface="+mn-ea"/>
            </a:endParaRPr>
          </a:p>
          <a:p>
            <a:pPr algn="ctr">
              <a:lnSpc>
                <a:spcPct val="150000"/>
              </a:lnSpc>
            </a:pPr>
            <a:r>
              <a:rPr lang="en-US" altLang="zh-CN" sz="1600">
                <a:solidFill>
                  <a:srgbClr val="4D6BFE"/>
                </a:solidFill>
                <a:latin typeface="微软雅黑" panose="020B0503020204020204" charset="-122"/>
                <a:ea typeface="微软雅黑" panose="020B0503020204020204" charset="-122"/>
                <a:sym typeface="+mn-ea"/>
              </a:rPr>
              <a:t>www.aipptt.com</a:t>
            </a:r>
            <a:endParaRPr lang="zh-CN" altLang="en-US" sz="16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090773" y="1563842"/>
            <a:ext cx="2880995" cy="922020"/>
          </a:xfrm>
          <a:prstGeom prst="rect">
            <a:avLst/>
          </a:prstGeom>
          <a:noFill/>
        </p:spPr>
        <p:txBody>
          <a:bodyPr wrap="none" rtlCol="0">
            <a:spAutoFit/>
            <a:scene3d>
              <a:camera prst="orthographicFront"/>
              <a:lightRig rig="threePt" dir="t"/>
            </a:scene3d>
            <a:sp3d contourW="12700"/>
          </a:bodyPr>
          <a:lstStyle/>
          <a:p>
            <a:pPr algn="l"/>
            <a:r>
              <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rPr>
              <a:t>PART 01</a:t>
            </a:r>
            <a:endPar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18" name="文本框 17"/>
          <p:cNvSpPr txBox="1"/>
          <p:nvPr/>
        </p:nvSpPr>
        <p:spPr>
          <a:xfrm>
            <a:off x="1119505" y="2578735"/>
            <a:ext cx="4679315" cy="1014095"/>
          </a:xfrm>
          <a:prstGeom prst="rect">
            <a:avLst/>
          </a:prstGeom>
          <a:noFill/>
        </p:spPr>
        <p:txBody>
          <a:bodyPr wrap="none" rtlCol="0">
            <a:noAutofit/>
            <a:scene3d>
              <a:camera prst="orthographicFront"/>
              <a:lightRig rig="threePt" dir="t"/>
            </a:scene3d>
            <a:sp3d contourW="12700"/>
          </a:bodyPr>
          <a:lstStyle/>
          <a:p>
            <a:r>
              <a:rPr lang="zh-CN" altLang="en-US" sz="6000" b="1" dirty="0">
                <a:solidFill>
                  <a:schemeClr val="tx1"/>
                </a:solidFill>
                <a:latin typeface="印品黑体" panose="00000500000000000000" pitchFamily="2" charset="-122"/>
              </a:rPr>
              <a:t>输入标题内容</a:t>
            </a:r>
            <a:endParaRPr lang="zh-CN" altLang="en-US" sz="6000" b="1" dirty="0">
              <a:solidFill>
                <a:schemeClr val="tx1"/>
              </a:solidFill>
              <a:latin typeface="印品黑体" panose="00000500000000000000" pitchFamily="2" charset="-122"/>
            </a:endParaRPr>
          </a:p>
        </p:txBody>
      </p:sp>
      <p:sp>
        <p:nvSpPr>
          <p:cNvPr id="7" name="文本框 6"/>
          <p:cNvSpPr txBox="1"/>
          <p:nvPr/>
        </p:nvSpPr>
        <p:spPr>
          <a:xfrm>
            <a:off x="1154430" y="3477260"/>
            <a:ext cx="5721350" cy="718185"/>
          </a:xfrm>
          <a:prstGeom prst="rect">
            <a:avLst/>
          </a:prstGeom>
          <a:noFill/>
        </p:spPr>
        <p:txBody>
          <a:bodyPr wrap="square" rtlCol="0" anchor="t">
            <a:spAutoFit/>
          </a:bodyPr>
          <a:p>
            <a:pPr algn="l">
              <a:lnSpc>
                <a:spcPct val="170000"/>
              </a:lnSpc>
            </a:pP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endPar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p:txBody>
      </p:sp>
      <p:pic>
        <p:nvPicPr>
          <p:cNvPr id="8" name="图片 7" descr="1075762990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925830" y="5186680"/>
            <a:ext cx="264795" cy="264795"/>
          </a:xfrm>
          <a:prstGeom prst="rect">
            <a:avLst/>
          </a:prstGeom>
        </p:spPr>
      </p:pic>
      <p:sp>
        <p:nvSpPr>
          <p:cNvPr id="10" name="文本框 9"/>
          <p:cNvSpPr txBox="1"/>
          <p:nvPr>
            <p:custDataLst>
              <p:tags r:id="rId4"/>
            </p:custDataLst>
          </p:nvPr>
        </p:nvSpPr>
        <p:spPr>
          <a:xfrm>
            <a:off x="1163320" y="5158105"/>
            <a:ext cx="1554480" cy="345440"/>
          </a:xfrm>
          <a:prstGeom prst="rect">
            <a:avLst/>
          </a:prstGeom>
          <a:noFill/>
        </p:spPr>
        <p:txBody>
          <a:bodyPr wrap="square" rtlCol="0">
            <a:noAutofit/>
          </a:bodyPr>
          <a:p>
            <a:r>
              <a:rPr lang="zh-CN" altLang="en-US" sz="1600" b="1" dirty="0">
                <a:latin typeface="印品黑体" panose="00000500000000000000" pitchFamily="2" charset="-122"/>
                <a:sym typeface="+mn-ea"/>
              </a:rPr>
              <a:t>输入标题内容</a:t>
            </a:r>
            <a:endParaRPr lang="zh-CN" altLang="en-US" sz="1600" b="1" dirty="0">
              <a:solidFill>
                <a:schemeClr val="tx1"/>
              </a:solidFill>
              <a:latin typeface="印品黑体" panose="00000500000000000000" pitchFamily="2" charset="-122"/>
            </a:endParaRPr>
          </a:p>
          <a:p>
            <a:endParaRPr lang="zh-CN" altLang="en-US" sz="1600"/>
          </a:p>
        </p:txBody>
      </p:sp>
      <p:pic>
        <p:nvPicPr>
          <p:cNvPr id="11" name="图片 10" descr="10757629902"/>
          <p:cNvPicPr>
            <a:picLocks noChangeAspect="1"/>
          </p:cNvPicPr>
          <p:nvPr>
            <p:custDataLst>
              <p:tags r:id="rId5"/>
            </p:custDataLst>
          </p:nvPr>
        </p:nvPicPr>
        <p:blipFill>
          <a:blip r:embed="rId2">
            <a:extLst>
              <a:ext uri="{96DAC541-7B7A-43D3-8B79-37D633B846F1}">
                <asvg:svgBlip xmlns:asvg="http://schemas.microsoft.com/office/drawing/2016/SVG/main" r:embed="rId3"/>
              </a:ext>
            </a:extLst>
          </a:blip>
          <a:stretch>
            <a:fillRect/>
          </a:stretch>
        </p:blipFill>
        <p:spPr>
          <a:xfrm>
            <a:off x="2999740" y="5186680"/>
            <a:ext cx="264795" cy="264795"/>
          </a:xfrm>
          <a:prstGeom prst="rect">
            <a:avLst/>
          </a:prstGeom>
        </p:spPr>
      </p:pic>
      <p:sp>
        <p:nvSpPr>
          <p:cNvPr id="12" name="文本框 11"/>
          <p:cNvSpPr txBox="1"/>
          <p:nvPr>
            <p:custDataLst>
              <p:tags r:id="rId6"/>
            </p:custDataLst>
          </p:nvPr>
        </p:nvSpPr>
        <p:spPr>
          <a:xfrm>
            <a:off x="3237230" y="5158105"/>
            <a:ext cx="1554480" cy="345440"/>
          </a:xfrm>
          <a:prstGeom prst="rect">
            <a:avLst/>
          </a:prstGeom>
          <a:noFill/>
        </p:spPr>
        <p:txBody>
          <a:bodyPr wrap="square" rtlCol="0">
            <a:noAutofit/>
          </a:bodyPr>
          <a:p>
            <a:r>
              <a:rPr lang="zh-CN" altLang="en-US" sz="1600" b="1" dirty="0">
                <a:latin typeface="印品黑体" panose="00000500000000000000" pitchFamily="2" charset="-122"/>
                <a:sym typeface="+mn-ea"/>
              </a:rPr>
              <a:t>输入标题内容</a:t>
            </a:r>
            <a:endParaRPr lang="zh-CN" altLang="en-US" sz="1600" b="1" dirty="0">
              <a:solidFill>
                <a:schemeClr val="tx1"/>
              </a:solidFill>
              <a:latin typeface="印品黑体" panose="00000500000000000000" pitchFamily="2" charset="-122"/>
            </a:endParaRPr>
          </a:p>
          <a:p>
            <a:endParaRPr lang="zh-CN" altLang="en-US" sz="1600"/>
          </a:p>
        </p:txBody>
      </p:sp>
      <p:pic>
        <p:nvPicPr>
          <p:cNvPr id="13" name="图片 12" descr="10757629902"/>
          <p:cNvPicPr>
            <a:picLocks noChangeAspect="1"/>
          </p:cNvPicPr>
          <p:nvPr>
            <p:custDataLst>
              <p:tags r:id="rId7"/>
            </p:custDataLst>
          </p:nvPr>
        </p:nvPicPr>
        <p:blipFill>
          <a:blip r:embed="rId2">
            <a:extLst>
              <a:ext uri="{96DAC541-7B7A-43D3-8B79-37D633B846F1}">
                <asvg:svgBlip xmlns:asvg="http://schemas.microsoft.com/office/drawing/2016/SVG/main" r:embed="rId3"/>
              </a:ext>
            </a:extLst>
          </a:blip>
          <a:stretch>
            <a:fillRect/>
          </a:stretch>
        </p:blipFill>
        <p:spPr>
          <a:xfrm>
            <a:off x="5073650" y="5186680"/>
            <a:ext cx="264795" cy="264795"/>
          </a:xfrm>
          <a:prstGeom prst="rect">
            <a:avLst/>
          </a:prstGeom>
        </p:spPr>
      </p:pic>
      <p:sp>
        <p:nvSpPr>
          <p:cNvPr id="14" name="文本框 13"/>
          <p:cNvSpPr txBox="1"/>
          <p:nvPr>
            <p:custDataLst>
              <p:tags r:id="rId8"/>
            </p:custDataLst>
          </p:nvPr>
        </p:nvSpPr>
        <p:spPr>
          <a:xfrm>
            <a:off x="5311140" y="5158105"/>
            <a:ext cx="1554480" cy="345440"/>
          </a:xfrm>
          <a:prstGeom prst="rect">
            <a:avLst/>
          </a:prstGeom>
          <a:noFill/>
        </p:spPr>
        <p:txBody>
          <a:bodyPr wrap="square" rtlCol="0">
            <a:noAutofit/>
          </a:bodyPr>
          <a:p>
            <a:r>
              <a:rPr lang="zh-CN" altLang="en-US" sz="1600" b="1" dirty="0">
                <a:latin typeface="印品黑体" panose="00000500000000000000" pitchFamily="2" charset="-122"/>
                <a:sym typeface="+mn-ea"/>
              </a:rPr>
              <a:t>输入标题内容</a:t>
            </a:r>
            <a:endParaRPr lang="zh-CN" altLang="en-US" sz="1600" b="1" dirty="0">
              <a:solidFill>
                <a:schemeClr val="tx1"/>
              </a:solidFill>
              <a:latin typeface="印品黑体" panose="00000500000000000000" pitchFamily="2" charset="-122"/>
            </a:endParaRPr>
          </a:p>
          <a:p>
            <a:endParaRPr lang="zh-CN" altLang="en-US" sz="1600"/>
          </a:p>
        </p:txBody>
      </p:sp>
      <p:sp>
        <p:nvSpPr>
          <p:cNvPr id="3" name="任意多边形 2"/>
          <p:cNvSpPr/>
          <p:nvPr/>
        </p:nvSpPr>
        <p:spPr>
          <a:xfrm>
            <a:off x="6419215" y="0"/>
            <a:ext cx="5784850" cy="6889750"/>
          </a:xfrm>
          <a:custGeom>
            <a:avLst/>
            <a:gdLst/>
            <a:ahLst/>
            <a:cxnLst>
              <a:cxn ang="3">
                <a:pos x="hc" y="t"/>
              </a:cxn>
              <a:cxn ang="cd2">
                <a:pos x="l" y="vc"/>
              </a:cxn>
              <a:cxn ang="cd4">
                <a:pos x="hc" y="b"/>
              </a:cxn>
              <a:cxn ang="0">
                <a:pos x="r" y="vc"/>
              </a:cxn>
            </a:cxnLst>
            <a:rect l="l" t="t" r="r" b="b"/>
            <a:pathLst>
              <a:path w="7200" h="10850">
                <a:moveTo>
                  <a:pt x="0" y="0"/>
                </a:moveTo>
                <a:lnTo>
                  <a:pt x="7200" y="0"/>
                </a:lnTo>
                <a:lnTo>
                  <a:pt x="7200" y="10850"/>
                </a:lnTo>
                <a:lnTo>
                  <a:pt x="0" y="10850"/>
                </a:lnTo>
                <a:lnTo>
                  <a:pt x="0" y="10793"/>
                </a:lnTo>
                <a:lnTo>
                  <a:pt x="46" y="10743"/>
                </a:lnTo>
                <a:cubicBezTo>
                  <a:pt x="1350" y="9343"/>
                  <a:pt x="2148" y="7464"/>
                  <a:pt x="2148" y="5400"/>
                </a:cubicBezTo>
                <a:cubicBezTo>
                  <a:pt x="2148" y="3335"/>
                  <a:pt x="1350" y="1456"/>
                  <a:pt x="46" y="56"/>
                </a:cubicBezTo>
                <a:lnTo>
                  <a:pt x="0" y="6"/>
                </a:lnTo>
                <a:lnTo>
                  <a:pt x="0" y="0"/>
                </a:lnTo>
                <a:close/>
              </a:path>
            </a:pathLst>
          </a:custGeom>
          <a:blipFill rotWithShape="1">
            <a:blip r:embed="rId9"/>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r>
              <a:rPr lang="en-US" altLang="zh-CN"/>
              <a:t> </a:t>
            </a:r>
            <a:endParaRPr lang="en-US" altLang="zh-CN"/>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22">
            <a:hlinkClick r:id="rId1"/>
          </p:cNvPr>
          <p:cNvSpPr>
            <a:spLocks noChangeArrowheads="1"/>
          </p:cNvSpPr>
          <p:nvPr>
            <p:custDataLst>
              <p:tags r:id="rId2"/>
            </p:custDataLst>
          </p:nvPr>
        </p:nvSpPr>
        <p:spPr bwMode="auto">
          <a:xfrm flipH="1" flipV="1">
            <a:off x="4855845" y="1886585"/>
            <a:ext cx="2599690" cy="1795145"/>
          </a:xfrm>
          <a:prstGeom prst="triangle">
            <a:avLst>
              <a:gd name="adj" fmla="val 50000"/>
            </a:avLst>
          </a:prstGeom>
          <a:solidFill>
            <a:srgbClr val="404040"/>
          </a:solidFill>
          <a:ln w="12700" cap="flat" cmpd="sng">
            <a:solidFill>
              <a:sysClr val="window" lastClr="FFFFFF"/>
            </a:solidFill>
            <a:bevel/>
          </a:ln>
        </p:spPr>
        <p:txBody>
          <a:bodyPr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zh-CN"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14" name="等腰三角形 25">
            <a:hlinkClick r:id="rId1"/>
          </p:cNvPr>
          <p:cNvSpPr>
            <a:spLocks noChangeArrowheads="1"/>
          </p:cNvSpPr>
          <p:nvPr>
            <p:custDataLst>
              <p:tags r:id="rId3"/>
            </p:custDataLst>
          </p:nvPr>
        </p:nvSpPr>
        <p:spPr bwMode="auto">
          <a:xfrm>
            <a:off x="4872355" y="3735705"/>
            <a:ext cx="2599690" cy="1795145"/>
          </a:xfrm>
          <a:prstGeom prst="triangle">
            <a:avLst>
              <a:gd name="adj" fmla="val 50000"/>
            </a:avLst>
          </a:prstGeom>
          <a:solidFill>
            <a:schemeClr val="accent6"/>
          </a:solidFill>
          <a:ln w="12700" cap="flat" cmpd="sng">
            <a:solidFill>
              <a:sysClr val="window" lastClr="FFFFFF"/>
            </a:solidFill>
            <a:bevel/>
          </a:ln>
        </p:spPr>
        <p:txBody>
          <a:bodyPr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zh-CN"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17" name="等腰三角形 28">
            <a:hlinkClick r:id="rId1"/>
          </p:cNvPr>
          <p:cNvSpPr>
            <a:spLocks noChangeArrowheads="1"/>
          </p:cNvSpPr>
          <p:nvPr>
            <p:custDataLst>
              <p:tags r:id="rId4"/>
            </p:custDataLst>
          </p:nvPr>
        </p:nvSpPr>
        <p:spPr bwMode="auto">
          <a:xfrm flipH="1" flipV="1">
            <a:off x="6209665" y="3735705"/>
            <a:ext cx="2597785" cy="1795145"/>
          </a:xfrm>
          <a:prstGeom prst="triangle">
            <a:avLst>
              <a:gd name="adj" fmla="val 50000"/>
            </a:avLst>
          </a:prstGeom>
          <a:solidFill>
            <a:srgbClr val="404040"/>
          </a:solidFill>
          <a:ln w="12700" cap="flat" cmpd="sng">
            <a:solidFill>
              <a:sysClr val="window" lastClr="FFFFFF"/>
            </a:solidFill>
            <a:bevel/>
          </a:ln>
        </p:spPr>
        <p:txBody>
          <a:bodyPr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zh-CN"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grpSp>
        <p:nvGrpSpPr>
          <p:cNvPr id="19" name="组合 18"/>
          <p:cNvGrpSpPr/>
          <p:nvPr>
            <p:custDataLst>
              <p:tags r:id="rId5"/>
            </p:custDataLst>
          </p:nvPr>
        </p:nvGrpSpPr>
        <p:grpSpPr>
          <a:xfrm>
            <a:off x="1146124" y="1617291"/>
            <a:ext cx="1340303" cy="615684"/>
            <a:chOff x="1130295" y="2099703"/>
            <a:chExt cx="1371758" cy="617185"/>
          </a:xfrm>
        </p:grpSpPr>
        <p:sp>
          <p:nvSpPr>
            <p:cNvPr id="20" name="圆角矩形 16"/>
            <p:cNvSpPr/>
            <p:nvPr>
              <p:custDataLst>
                <p:tags r:id="rId6"/>
              </p:custDataLst>
            </p:nvPr>
          </p:nvSpPr>
          <p:spPr>
            <a:xfrm>
              <a:off x="1130295" y="2193726"/>
              <a:ext cx="1371758" cy="523162"/>
            </a:xfrm>
            <a:prstGeom prst="round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en-US"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21" name="TextBox 54"/>
            <p:cNvSpPr txBox="1"/>
            <p:nvPr>
              <p:custDataLst>
                <p:tags r:id="rId7"/>
              </p:custDataLst>
            </p:nvPr>
          </p:nvSpPr>
          <p:spPr>
            <a:xfrm>
              <a:off x="1219736" y="2099703"/>
              <a:ext cx="1180053" cy="489916"/>
            </a:xfrm>
            <a:prstGeom prst="rect">
              <a:avLst/>
            </a:prstGeom>
            <a:noFill/>
          </p:spPr>
          <p:txBody>
            <a:bodyPr wrap="square" lIns="91431" tIns="0" rIns="91431" bIns="0" rtlCol="0" anchor="t">
              <a:spAutoFit/>
              <a:scene3d>
                <a:camera prst="orthographicFront"/>
                <a:lightRig rig="threePt" dir="t"/>
              </a:scene3d>
              <a:sp3d contourW="12700"/>
            </a:bodyPr>
            <a:lstStyle/>
            <a:p>
              <a:pPr marL="0" marR="0" lvl="0" indent="0" algn="l" defTabSz="1313180" rtl="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rPr>
                <a:t>方案一</a:t>
              </a:r>
              <a:endParaRPr kumimoji="0" lang="zh-CN" altLang="en-US" sz="2400" b="1" i="0" u="none" strike="noStrike" kern="0" cap="none" spc="0" normalizeH="0" baseline="0" noProof="0" dirty="0">
                <a:ln>
                  <a:noFill/>
                </a:ln>
                <a:solidFill>
                  <a:schemeClr val="bg1"/>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endParaRPr>
            </a:p>
          </p:txBody>
        </p:sp>
      </p:grpSp>
      <p:grpSp>
        <p:nvGrpSpPr>
          <p:cNvPr id="22" name="组合 21"/>
          <p:cNvGrpSpPr/>
          <p:nvPr>
            <p:custDataLst>
              <p:tags r:id="rId8"/>
            </p:custDataLst>
          </p:nvPr>
        </p:nvGrpSpPr>
        <p:grpSpPr>
          <a:xfrm>
            <a:off x="7700396" y="1765925"/>
            <a:ext cx="1340302" cy="610564"/>
            <a:chOff x="7725958" y="2104836"/>
            <a:chExt cx="1371757" cy="612052"/>
          </a:xfrm>
        </p:grpSpPr>
        <p:sp>
          <p:nvSpPr>
            <p:cNvPr id="23" name="圆角矩形 21"/>
            <p:cNvSpPr/>
            <p:nvPr>
              <p:custDataLst>
                <p:tags r:id="rId9"/>
              </p:custDataLst>
            </p:nvPr>
          </p:nvSpPr>
          <p:spPr>
            <a:xfrm>
              <a:off x="7725958" y="2193726"/>
              <a:ext cx="1371757" cy="523162"/>
            </a:xfrm>
            <a:prstGeom prst="roundRect">
              <a:avLst/>
            </a:prstGeom>
            <a:solidFill>
              <a:schemeClr val="accent6"/>
            </a:solidFill>
            <a:ln w="25400" cap="flat" cmpd="sng" algn="ctr">
              <a:noFill/>
              <a:prstDash val="solid"/>
            </a:ln>
            <a:effectLst/>
          </p:spPr>
          <p:txBody>
            <a:bodyPr rtlCol="0"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en-US"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24" name="TextBox 57"/>
            <p:cNvSpPr txBox="1"/>
            <p:nvPr>
              <p:custDataLst>
                <p:tags r:id="rId10"/>
              </p:custDataLst>
            </p:nvPr>
          </p:nvSpPr>
          <p:spPr>
            <a:xfrm>
              <a:off x="7844144" y="2104836"/>
              <a:ext cx="1180053" cy="489915"/>
            </a:xfrm>
            <a:prstGeom prst="rect">
              <a:avLst/>
            </a:prstGeom>
            <a:noFill/>
          </p:spPr>
          <p:txBody>
            <a:bodyPr wrap="square" lIns="91431" tIns="0" rIns="91431" bIns="0" rtlCol="0" anchor="t">
              <a:spAutoFit/>
              <a:scene3d>
                <a:camera prst="orthographicFront"/>
                <a:lightRig rig="threePt" dir="t"/>
              </a:scene3d>
              <a:sp3d contourW="12700"/>
            </a:bodyPr>
            <a:lstStyle/>
            <a:p>
              <a:pPr marL="0" marR="0" lvl="0" indent="0" algn="l" defTabSz="1313180" rtl="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rPr>
                <a:t>方案二</a:t>
              </a:r>
              <a:endParaRPr kumimoji="0" lang="zh-CN" altLang="en-US" sz="2400" b="1" i="0" u="none" strike="noStrike" kern="0" cap="none" spc="0" normalizeH="0" baseline="0" noProof="0" dirty="0">
                <a:ln>
                  <a:noFill/>
                </a:ln>
                <a:solidFill>
                  <a:prstClr val="white"/>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endParaRPr>
            </a:p>
          </p:txBody>
        </p:sp>
      </p:grpSp>
      <p:grpSp>
        <p:nvGrpSpPr>
          <p:cNvPr id="25" name="组合 24"/>
          <p:cNvGrpSpPr/>
          <p:nvPr>
            <p:custDataLst>
              <p:tags r:id="rId11"/>
            </p:custDataLst>
          </p:nvPr>
        </p:nvGrpSpPr>
        <p:grpSpPr>
          <a:xfrm>
            <a:off x="8957608" y="3702796"/>
            <a:ext cx="1340303" cy="602986"/>
            <a:chOff x="9031522" y="4020966"/>
            <a:chExt cx="1371758" cy="604455"/>
          </a:xfrm>
        </p:grpSpPr>
        <p:sp>
          <p:nvSpPr>
            <p:cNvPr id="26" name="圆角矩形 26"/>
            <p:cNvSpPr/>
            <p:nvPr>
              <p:custDataLst>
                <p:tags r:id="rId12"/>
              </p:custDataLst>
            </p:nvPr>
          </p:nvSpPr>
          <p:spPr>
            <a:xfrm>
              <a:off x="9031522" y="4102259"/>
              <a:ext cx="1371758" cy="523162"/>
            </a:xfrm>
            <a:prstGeom prst="roundRect">
              <a:avLst/>
            </a:prstGeom>
            <a:solidFill>
              <a:schemeClr val="tx1">
                <a:lumMod val="75000"/>
                <a:lumOff val="25000"/>
              </a:schemeClr>
            </a:solidFill>
            <a:ln w="25400" cap="flat" cmpd="sng" algn="ctr">
              <a:noFill/>
              <a:prstDash val="solid"/>
            </a:ln>
            <a:effectLst/>
          </p:spPr>
          <p:txBody>
            <a:bodyPr rtlCol="0"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en-US"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27" name="TextBox 60"/>
            <p:cNvSpPr txBox="1"/>
            <p:nvPr>
              <p:custDataLst>
                <p:tags r:id="rId13"/>
              </p:custDataLst>
            </p:nvPr>
          </p:nvSpPr>
          <p:spPr>
            <a:xfrm>
              <a:off x="9145390" y="4020966"/>
              <a:ext cx="1180053" cy="489915"/>
            </a:xfrm>
            <a:prstGeom prst="rect">
              <a:avLst/>
            </a:prstGeom>
            <a:noFill/>
          </p:spPr>
          <p:txBody>
            <a:bodyPr wrap="square" lIns="91431" tIns="0" rIns="91431" bIns="0" rtlCol="0" anchor="t">
              <a:spAutoFit/>
              <a:scene3d>
                <a:camera prst="orthographicFront"/>
                <a:lightRig rig="threePt" dir="t"/>
              </a:scene3d>
              <a:sp3d contourW="12700"/>
            </a:bodyPr>
            <a:lstStyle/>
            <a:p>
              <a:pPr marL="0" marR="0" lvl="0" indent="0" algn="l" defTabSz="1313180" rtl="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rPr>
                <a:t>方案四</a:t>
              </a:r>
              <a:endParaRPr kumimoji="0" lang="zh-CN" altLang="en-US" sz="2400" b="1" i="0" u="none" strike="noStrike" kern="0" cap="none" spc="0" normalizeH="0" baseline="0" noProof="0" dirty="0">
                <a:ln>
                  <a:noFill/>
                </a:ln>
                <a:solidFill>
                  <a:schemeClr val="bg1"/>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endParaRPr>
            </a:p>
          </p:txBody>
        </p:sp>
      </p:grpSp>
      <p:grpSp>
        <p:nvGrpSpPr>
          <p:cNvPr id="28" name="组合 27"/>
          <p:cNvGrpSpPr/>
          <p:nvPr>
            <p:custDataLst>
              <p:tags r:id="rId14"/>
            </p:custDataLst>
          </p:nvPr>
        </p:nvGrpSpPr>
        <p:grpSpPr>
          <a:xfrm>
            <a:off x="2315398" y="3747721"/>
            <a:ext cx="1340300" cy="610566"/>
            <a:chOff x="2283636" y="4066006"/>
            <a:chExt cx="1371756" cy="612057"/>
          </a:xfrm>
        </p:grpSpPr>
        <p:sp>
          <p:nvSpPr>
            <p:cNvPr id="29" name="圆角矩形 31"/>
            <p:cNvSpPr/>
            <p:nvPr>
              <p:custDataLst>
                <p:tags r:id="rId15"/>
              </p:custDataLst>
            </p:nvPr>
          </p:nvSpPr>
          <p:spPr>
            <a:xfrm>
              <a:off x="2283636" y="4154901"/>
              <a:ext cx="1371756" cy="523162"/>
            </a:xfrm>
            <a:prstGeom prst="roundRect">
              <a:avLst/>
            </a:prstGeom>
            <a:solidFill>
              <a:schemeClr val="accent6"/>
            </a:solidFill>
            <a:ln w="25400" cap="flat" cmpd="sng" algn="ctr">
              <a:noFill/>
              <a:prstDash val="solid"/>
            </a:ln>
            <a:effectLst/>
          </p:spPr>
          <p:txBody>
            <a:bodyPr rtlCol="0"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en-US" sz="2600" b="0" i="0" u="none" strike="noStrike" kern="0" cap="none" spc="0" normalizeH="0" baseline="0" noProof="0">
                <a:ln>
                  <a:noFill/>
                </a:ln>
                <a:solidFill>
                  <a:prstClr val="white"/>
                </a:solidFill>
                <a:effectLst/>
                <a:uLnTx/>
                <a:uFillTx/>
                <a:latin typeface="阿里巴巴普惠体 3.0 75 SemiBold" panose="00020600040101010101" charset="-122"/>
                <a:ea typeface="阿里巴巴普惠体 3.0 75 SemiBold" panose="00020600040101010101" charset="-122"/>
                <a:sym typeface="Arial" panose="020B0604020202020204"/>
              </a:endParaRPr>
            </a:p>
          </p:txBody>
        </p:sp>
        <p:sp>
          <p:nvSpPr>
            <p:cNvPr id="30" name="TextBox 63"/>
            <p:cNvSpPr txBox="1"/>
            <p:nvPr>
              <p:custDataLst>
                <p:tags r:id="rId16"/>
              </p:custDataLst>
            </p:nvPr>
          </p:nvSpPr>
          <p:spPr>
            <a:xfrm>
              <a:off x="2385796" y="4066006"/>
              <a:ext cx="1180053" cy="489917"/>
            </a:xfrm>
            <a:prstGeom prst="rect">
              <a:avLst/>
            </a:prstGeom>
            <a:noFill/>
          </p:spPr>
          <p:txBody>
            <a:bodyPr wrap="square" lIns="91431" tIns="0" rIns="91431" bIns="0" rtlCol="0" anchor="t">
              <a:spAutoFit/>
              <a:scene3d>
                <a:camera prst="orthographicFront"/>
                <a:lightRig rig="threePt" dir="t"/>
              </a:scene3d>
              <a:sp3d contourW="12700"/>
            </a:bodyPr>
            <a:lstStyle/>
            <a:p>
              <a:pPr marL="0" marR="0" lvl="0" indent="0" algn="l" defTabSz="1313180" rtl="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rPr>
                <a:t>方案三</a:t>
              </a:r>
              <a:endParaRPr kumimoji="0" lang="zh-CN" altLang="en-US" sz="2400" b="1" i="0" u="none" strike="noStrike" kern="0" cap="none" spc="0" normalizeH="0" baseline="0" noProof="0" dirty="0">
                <a:ln>
                  <a:noFill/>
                </a:ln>
                <a:solidFill>
                  <a:prstClr val="white"/>
                </a:solidFill>
                <a:effectLst/>
                <a:uLnTx/>
                <a:uFillTx/>
                <a:latin typeface="阿里巴巴普惠体 3.0 75 SemiBold" panose="00020600040101010101" charset="-122"/>
                <a:ea typeface="阿里巴巴普惠体 3.0 75 SemiBold" panose="00020600040101010101" charset="-122"/>
                <a:cs typeface="华文黑体" pitchFamily="2" charset="-122"/>
                <a:sym typeface="Arial" panose="020B0604020202020204"/>
              </a:endParaRPr>
            </a:p>
          </p:txBody>
        </p:sp>
      </p:grpSp>
      <p:sp>
        <p:nvSpPr>
          <p:cNvPr id="41" name="等腰三角形 19">
            <a:hlinkClick r:id="rId1"/>
          </p:cNvPr>
          <p:cNvSpPr>
            <a:spLocks noChangeArrowheads="1"/>
          </p:cNvSpPr>
          <p:nvPr>
            <p:custDataLst>
              <p:tags r:id="rId17"/>
            </p:custDataLst>
          </p:nvPr>
        </p:nvSpPr>
        <p:spPr bwMode="auto">
          <a:xfrm>
            <a:off x="3503295" y="1886585"/>
            <a:ext cx="2597785" cy="1795145"/>
          </a:xfrm>
          <a:prstGeom prst="triangle">
            <a:avLst>
              <a:gd name="adj" fmla="val 50000"/>
            </a:avLst>
          </a:prstGeom>
          <a:solidFill>
            <a:schemeClr val="accent6"/>
          </a:solidFill>
          <a:ln w="12700" cap="flat" cmpd="sng">
            <a:solidFill>
              <a:sysClr val="window" lastClr="FFFFFF"/>
            </a:solidFill>
            <a:bevel/>
          </a:ln>
        </p:spPr>
        <p:txBody>
          <a:bodyPr anchor="ctr"/>
          <a:lstStyle/>
          <a:p>
            <a:pPr marL="0" marR="0" lvl="0" indent="0" algn="ctr" defTabSz="1313180" rtl="0" eaLnBrk="1" fontAlgn="auto" latinLnBrk="0" hangingPunct="1">
              <a:lnSpc>
                <a:spcPct val="100000"/>
              </a:lnSpc>
              <a:spcBef>
                <a:spcPts val="0"/>
              </a:spcBef>
              <a:spcAft>
                <a:spcPts val="0"/>
              </a:spcAft>
              <a:buClrTx/>
              <a:buSzTx/>
              <a:buFontTx/>
              <a:buNone/>
              <a:defRPr/>
            </a:pPr>
            <a:endParaRPr kumimoji="0" lang="zh-CN" altLang="zh-CN" sz="26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grpSp>
        <p:nvGrpSpPr>
          <p:cNvPr id="2" name="组合 1"/>
          <p:cNvGrpSpPr/>
          <p:nvPr userDrawn="1"/>
        </p:nvGrpSpPr>
        <p:grpSpPr>
          <a:xfrm>
            <a:off x="0" y="238946"/>
            <a:ext cx="4381500" cy="646741"/>
            <a:chOff x="0" y="376"/>
            <a:chExt cx="6900" cy="1133"/>
          </a:xfrm>
        </p:grpSpPr>
        <p:grpSp>
          <p:nvGrpSpPr>
            <p:cNvPr id="3" name="组合 2"/>
            <p:cNvGrpSpPr/>
            <p:nvPr userDrawn="1"/>
          </p:nvGrpSpPr>
          <p:grpSpPr>
            <a:xfrm>
              <a:off x="0" y="376"/>
              <a:ext cx="2128" cy="1123"/>
              <a:chOff x="323077" y="238967"/>
              <a:chExt cx="1028052" cy="542376"/>
            </a:xfrm>
          </p:grpSpPr>
          <p:sp>
            <p:nvSpPr>
              <p:cNvPr id="4"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5"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6"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
        <p:nvSpPr>
          <p:cNvPr id="47" name="文本框 46"/>
          <p:cNvSpPr txBox="1"/>
          <p:nvPr>
            <p:custDataLst>
              <p:tags r:id="rId18"/>
            </p:custDataLst>
          </p:nvPr>
        </p:nvSpPr>
        <p:spPr>
          <a:xfrm>
            <a:off x="615315" y="2446020"/>
            <a:ext cx="3040380" cy="1013460"/>
          </a:xfrm>
          <a:prstGeom prst="rect">
            <a:avLst/>
          </a:prstGeom>
          <a:noFill/>
        </p:spPr>
        <p:txBody>
          <a:bodyPr wrap="square" rtlCol="0" anchor="t">
            <a:spAutoFit/>
          </a:bodyPr>
          <a:p>
            <a:pPr algn="just">
              <a:lnSpc>
                <a:spcPct val="120000"/>
              </a:lnSpc>
            </a:pPr>
            <a:r>
              <a:rPr lang="zh-CN" altLang="en-US" sz="16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a:t>
            </a:r>
            <a:r>
              <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 </a:t>
            </a:r>
            <a:endPar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48" name="文本框 47"/>
          <p:cNvSpPr txBox="1"/>
          <p:nvPr>
            <p:custDataLst>
              <p:tags r:id="rId19"/>
            </p:custDataLst>
          </p:nvPr>
        </p:nvSpPr>
        <p:spPr>
          <a:xfrm>
            <a:off x="1247775" y="4607560"/>
            <a:ext cx="3133725" cy="1013460"/>
          </a:xfrm>
          <a:prstGeom prst="rect">
            <a:avLst/>
          </a:prstGeom>
          <a:noFill/>
        </p:spPr>
        <p:txBody>
          <a:bodyPr wrap="square" rtlCol="0" anchor="t">
            <a:spAutoFit/>
          </a:bodyPr>
          <a:p>
            <a:pPr algn="just">
              <a:lnSpc>
                <a:spcPct val="120000"/>
              </a:lnSpc>
            </a:pPr>
            <a:r>
              <a:rPr lang="zh-CN" altLang="en-US" sz="16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a:t>
            </a:r>
            <a:r>
              <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 </a:t>
            </a:r>
            <a:endPar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49" name="文本框 48"/>
          <p:cNvSpPr txBox="1"/>
          <p:nvPr>
            <p:custDataLst>
              <p:tags r:id="rId20"/>
            </p:custDataLst>
          </p:nvPr>
        </p:nvSpPr>
        <p:spPr>
          <a:xfrm>
            <a:off x="7700645" y="2442845"/>
            <a:ext cx="3094355" cy="1013460"/>
          </a:xfrm>
          <a:prstGeom prst="rect">
            <a:avLst/>
          </a:prstGeom>
          <a:noFill/>
        </p:spPr>
        <p:txBody>
          <a:bodyPr wrap="square" rtlCol="0" anchor="t">
            <a:spAutoFit/>
          </a:bodyPr>
          <a:p>
            <a:pPr algn="just">
              <a:lnSpc>
                <a:spcPct val="120000"/>
              </a:lnSpc>
            </a:pPr>
            <a:r>
              <a:rPr lang="zh-CN" altLang="en-US" sz="16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a:t>
            </a:r>
            <a:r>
              <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 </a:t>
            </a:r>
            <a:endPar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50" name="文本框 49"/>
          <p:cNvSpPr txBox="1"/>
          <p:nvPr>
            <p:custDataLst>
              <p:tags r:id="rId21"/>
            </p:custDataLst>
          </p:nvPr>
        </p:nvSpPr>
        <p:spPr>
          <a:xfrm>
            <a:off x="8841105" y="4493895"/>
            <a:ext cx="2774950" cy="1316355"/>
          </a:xfrm>
          <a:prstGeom prst="rect">
            <a:avLst/>
          </a:prstGeom>
          <a:noFill/>
        </p:spPr>
        <p:txBody>
          <a:bodyPr wrap="square" rtlCol="0" anchor="t">
            <a:noAutofit/>
          </a:bodyPr>
          <a:p>
            <a:pPr algn="just">
              <a:lnSpc>
                <a:spcPct val="120000"/>
              </a:lnSpc>
            </a:pPr>
            <a:r>
              <a:rPr lang="zh-CN" altLang="en-US" sz="16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a:t>
            </a:r>
            <a:r>
              <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 </a:t>
            </a:r>
            <a:endParaRPr lang="zh-CN" altLang="en-US"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endParaRPr>
          </a:p>
        </p:txBody>
      </p:sp>
      <p:sp>
        <p:nvSpPr>
          <p:cNvPr id="51" name="文本框 50"/>
          <p:cNvSpPr txBox="1"/>
          <p:nvPr>
            <p:custDataLst>
              <p:tags r:id="rId22"/>
            </p:custDataLst>
          </p:nvPr>
        </p:nvSpPr>
        <p:spPr>
          <a:xfrm>
            <a:off x="4337050" y="2571115"/>
            <a:ext cx="1032510" cy="922020"/>
          </a:xfrm>
          <a:prstGeom prst="rect">
            <a:avLst/>
          </a:prstGeom>
          <a:noFill/>
        </p:spPr>
        <p:txBody>
          <a:bodyPr wrap="square" rtlCol="0">
            <a:spAutoFit/>
          </a:bodyPr>
          <a:p>
            <a:r>
              <a:rPr lang="en-US" altLang="zh-CN" sz="5400">
                <a:solidFill>
                  <a:schemeClr val="bg1"/>
                </a:solidFill>
                <a:latin typeface="阿里巴巴普惠体 3.0 75 SemiBold" panose="00020600040101010101" charset="-122"/>
                <a:ea typeface="阿里巴巴普惠体 3.0 75 SemiBold" panose="00020600040101010101" charset="-122"/>
              </a:rPr>
              <a:t>01</a:t>
            </a:r>
            <a:endParaRPr lang="en-US" altLang="zh-CN" sz="5400">
              <a:solidFill>
                <a:schemeClr val="bg1"/>
              </a:solidFill>
              <a:latin typeface="阿里巴巴普惠体 3.0 75 SemiBold" panose="00020600040101010101" charset="-122"/>
              <a:ea typeface="阿里巴巴普惠体 3.0 75 SemiBold" panose="00020600040101010101" charset="-122"/>
            </a:endParaRPr>
          </a:p>
        </p:txBody>
      </p:sp>
      <p:sp>
        <p:nvSpPr>
          <p:cNvPr id="52" name="文本框 51"/>
          <p:cNvSpPr txBox="1"/>
          <p:nvPr>
            <p:custDataLst>
              <p:tags r:id="rId23"/>
            </p:custDataLst>
          </p:nvPr>
        </p:nvSpPr>
        <p:spPr>
          <a:xfrm>
            <a:off x="5607685" y="2078355"/>
            <a:ext cx="1032510" cy="922020"/>
          </a:xfrm>
          <a:prstGeom prst="rect">
            <a:avLst/>
          </a:prstGeom>
          <a:noFill/>
        </p:spPr>
        <p:txBody>
          <a:bodyPr wrap="square" rtlCol="0">
            <a:spAutoFit/>
          </a:bodyPr>
          <a:p>
            <a:r>
              <a:rPr lang="en-US" altLang="zh-CN" sz="5400">
                <a:solidFill>
                  <a:schemeClr val="bg1"/>
                </a:solidFill>
                <a:latin typeface="阿里巴巴普惠体 3.0 75 SemiBold" panose="00020600040101010101" charset="-122"/>
                <a:ea typeface="阿里巴巴普惠体 3.0 75 SemiBold" panose="00020600040101010101" charset="-122"/>
              </a:rPr>
              <a:t>02</a:t>
            </a:r>
            <a:endParaRPr lang="en-US" altLang="zh-CN" sz="5400">
              <a:solidFill>
                <a:schemeClr val="bg1"/>
              </a:solidFill>
              <a:latin typeface="阿里巴巴普惠体 3.0 75 SemiBold" panose="00020600040101010101" charset="-122"/>
              <a:ea typeface="阿里巴巴普惠体 3.0 75 SemiBold" panose="00020600040101010101" charset="-122"/>
            </a:endParaRPr>
          </a:p>
        </p:txBody>
      </p:sp>
      <p:sp>
        <p:nvSpPr>
          <p:cNvPr id="53" name="文本框 52"/>
          <p:cNvSpPr txBox="1"/>
          <p:nvPr>
            <p:custDataLst>
              <p:tags r:id="rId24"/>
            </p:custDataLst>
          </p:nvPr>
        </p:nvSpPr>
        <p:spPr>
          <a:xfrm>
            <a:off x="5635625" y="4479925"/>
            <a:ext cx="1032510" cy="922020"/>
          </a:xfrm>
          <a:prstGeom prst="rect">
            <a:avLst/>
          </a:prstGeom>
          <a:noFill/>
        </p:spPr>
        <p:txBody>
          <a:bodyPr wrap="square" rtlCol="0">
            <a:spAutoFit/>
          </a:bodyPr>
          <a:p>
            <a:r>
              <a:rPr lang="en-US" altLang="zh-CN" sz="5400">
                <a:latin typeface="阿里巴巴普惠体 3.0 75 SemiBold" panose="00020600040101010101" charset="-122"/>
                <a:ea typeface="阿里巴巴普惠体 3.0 75 SemiBold" panose="00020600040101010101" charset="-122"/>
              </a:rPr>
              <a:t>03</a:t>
            </a:r>
            <a:endParaRPr lang="en-US" altLang="zh-CN" sz="5400">
              <a:latin typeface="阿里巴巴普惠体 3.0 75 SemiBold" panose="00020600040101010101" charset="-122"/>
              <a:ea typeface="阿里巴巴普惠体 3.0 75 SemiBold" panose="00020600040101010101" charset="-122"/>
            </a:endParaRPr>
          </a:p>
        </p:txBody>
      </p:sp>
      <p:sp>
        <p:nvSpPr>
          <p:cNvPr id="54" name="文本框 53"/>
          <p:cNvSpPr txBox="1"/>
          <p:nvPr>
            <p:custDataLst>
              <p:tags r:id="rId25"/>
            </p:custDataLst>
          </p:nvPr>
        </p:nvSpPr>
        <p:spPr>
          <a:xfrm>
            <a:off x="6991985" y="3917950"/>
            <a:ext cx="1032510" cy="922020"/>
          </a:xfrm>
          <a:prstGeom prst="rect">
            <a:avLst/>
          </a:prstGeom>
          <a:noFill/>
        </p:spPr>
        <p:txBody>
          <a:bodyPr wrap="square" rtlCol="0">
            <a:spAutoFit/>
          </a:bodyPr>
          <a:p>
            <a:r>
              <a:rPr lang="en-US" altLang="zh-CN" sz="5400">
                <a:solidFill>
                  <a:schemeClr val="bg1"/>
                </a:solidFill>
                <a:latin typeface="阿里巴巴普惠体 3.0 75 SemiBold" panose="00020600040101010101" charset="-122"/>
                <a:ea typeface="阿里巴巴普惠体 3.0 75 SemiBold" panose="00020600040101010101" charset="-122"/>
              </a:rPr>
              <a:t>04</a:t>
            </a:r>
            <a:endParaRPr lang="en-US" altLang="zh-CN" sz="5400">
              <a:solidFill>
                <a:schemeClr val="bg1"/>
              </a:solidFill>
              <a:latin typeface="阿里巴巴普惠体 3.0 75 SemiBold" panose="00020600040101010101" charset="-122"/>
              <a:ea typeface="阿里巴巴普惠体 3.0 75 SemiBold" panose="00020600040101010101" charset="-122"/>
            </a:endParaRPr>
          </a:p>
        </p:txBody>
      </p:sp>
    </p:spTree>
  </p:cSld>
  <p:clrMapOvr>
    <a:masterClrMapping/>
  </p:clrMapOvr>
  <p:transition spd="slow" advClick="0" advTm="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1242194" y="3873053"/>
            <a:ext cx="2068760" cy="1880396"/>
            <a:chOff x="1030439" y="3618023"/>
            <a:chExt cx="1551772" cy="1410297"/>
          </a:xfrm>
        </p:grpSpPr>
        <p:sp>
          <p:nvSpPr>
            <p:cNvPr id="4" name="椭圆 1"/>
            <p:cNvSpPr/>
            <p:nvPr>
              <p:custDataLst>
                <p:tags r:id="rId2"/>
              </p:custDataLst>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custDataLst>
                  <p:tags r:id="rId3"/>
                </p:custDataLst>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7" name="直接连接符 6"/>
              <p:cNvCxnSpPr/>
              <p:nvPr>
                <p:custDataLst>
                  <p:tags r:id="rId4"/>
                </p:custDataLst>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6"/>
                </p:custDataLst>
              </p:nvPr>
            </p:nvSpPr>
            <p:spPr>
              <a:xfrm>
                <a:off x="1453734" y="3914005"/>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dirty="0">
                  <a:solidFill>
                    <a:schemeClr val="bg1"/>
                  </a:solidFill>
                </a:endParaRPr>
              </a:p>
            </p:txBody>
          </p:sp>
        </p:grpSp>
      </p:grpSp>
      <p:grpSp>
        <p:nvGrpSpPr>
          <p:cNvPr id="10" name="组合 9"/>
          <p:cNvGrpSpPr/>
          <p:nvPr>
            <p:custDataLst>
              <p:tags r:id="rId7"/>
            </p:custDataLst>
          </p:nvPr>
        </p:nvGrpSpPr>
        <p:grpSpPr>
          <a:xfrm>
            <a:off x="3738467" y="2034369"/>
            <a:ext cx="2068760" cy="2153833"/>
            <a:chOff x="2902888" y="2239009"/>
            <a:chExt cx="1551772" cy="1615375"/>
          </a:xfrm>
        </p:grpSpPr>
        <p:sp>
          <p:nvSpPr>
            <p:cNvPr id="11" name="椭圆 1"/>
            <p:cNvSpPr/>
            <p:nvPr>
              <p:custDataLst>
                <p:tags r:id="rId8"/>
              </p:custDataLst>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12" name="椭圆 11"/>
            <p:cNvSpPr/>
            <p:nvPr>
              <p:custDataLst>
                <p:tags r:id="rId9"/>
              </p:custDataLst>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13" name="直接连接符 12"/>
            <p:cNvCxnSpPr/>
            <p:nvPr>
              <p:custDataLst>
                <p:tags r:id="rId10"/>
              </p:custDataLst>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12"/>
              </p:custDataLst>
            </p:nvPr>
          </p:nvSpPr>
          <p:spPr>
            <a:xfrm>
              <a:off x="3335853" y="2392362"/>
              <a:ext cx="740189" cy="391478"/>
            </a:xfrm>
            <a:prstGeom prst="rect">
              <a:avLst/>
            </a:prstGeom>
            <a:noFill/>
          </p:spPr>
          <p:txBody>
            <a:bodyPr wrap="none" rtlCol="0">
              <a:no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grpSp>
      <p:grpSp>
        <p:nvGrpSpPr>
          <p:cNvPr id="16" name="组合 15"/>
          <p:cNvGrpSpPr/>
          <p:nvPr>
            <p:custDataLst>
              <p:tags r:id="rId13"/>
            </p:custDataLst>
          </p:nvPr>
        </p:nvGrpSpPr>
        <p:grpSpPr>
          <a:xfrm>
            <a:off x="6234741" y="3849699"/>
            <a:ext cx="2068760" cy="1888329"/>
            <a:chOff x="4775337" y="3600507"/>
            <a:chExt cx="1551772" cy="1416247"/>
          </a:xfrm>
        </p:grpSpPr>
        <p:sp>
          <p:nvSpPr>
            <p:cNvPr id="17" name="椭圆 16"/>
            <p:cNvSpPr/>
            <p:nvPr>
              <p:custDataLst>
                <p:tags r:id="rId14"/>
              </p:custDataLst>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18" name="椭圆 1"/>
            <p:cNvSpPr/>
            <p:nvPr>
              <p:custDataLst>
                <p:tags r:id="rId15"/>
              </p:custDataLst>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19" name="直接连接符 18"/>
            <p:cNvCxnSpPr/>
            <p:nvPr>
              <p:custDataLst>
                <p:tags r:id="rId16"/>
              </p:custDataLst>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8"/>
              </p:custDataLst>
            </p:nvPr>
          </p:nvSpPr>
          <p:spPr>
            <a:xfrm>
              <a:off x="5205783" y="3914005"/>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dirty="0">
                <a:solidFill>
                  <a:schemeClr val="bg1"/>
                </a:solidFill>
              </a:endParaRPr>
            </a:p>
          </p:txBody>
        </p:sp>
      </p:grpSp>
      <p:grpSp>
        <p:nvGrpSpPr>
          <p:cNvPr id="22" name="组合 21"/>
          <p:cNvGrpSpPr/>
          <p:nvPr>
            <p:custDataLst>
              <p:tags r:id="rId19"/>
            </p:custDataLst>
          </p:nvPr>
        </p:nvGrpSpPr>
        <p:grpSpPr>
          <a:xfrm>
            <a:off x="8975488" y="1953657"/>
            <a:ext cx="2068760" cy="2153833"/>
            <a:chOff x="6831165" y="2178475"/>
            <a:chExt cx="1551772" cy="1615375"/>
          </a:xfrm>
        </p:grpSpPr>
        <p:sp>
          <p:nvSpPr>
            <p:cNvPr id="23" name="椭圆 1"/>
            <p:cNvSpPr/>
            <p:nvPr>
              <p:custDataLst>
                <p:tags r:id="rId20"/>
              </p:custDataLst>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sp>
          <p:nvSpPr>
            <p:cNvPr id="24" name="椭圆 23"/>
            <p:cNvSpPr/>
            <p:nvPr>
              <p:custDataLst>
                <p:tags r:id="rId21"/>
              </p:custDataLst>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charset="-122"/>
                <a:ea typeface="微软雅黑" panose="020B0503020204020204" charset="-122"/>
              </a:endParaRPr>
            </a:p>
          </p:txBody>
        </p:sp>
        <p:cxnSp>
          <p:nvCxnSpPr>
            <p:cNvPr id="25" name="直接连接符 24"/>
            <p:cNvCxnSpPr/>
            <p:nvPr>
              <p:custDataLst>
                <p:tags r:id="rId22"/>
              </p:custDataLst>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3"/>
              </p:custDataLst>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4"/>
              </p:custDataLst>
            </p:nvPr>
          </p:nvSpPr>
          <p:spPr>
            <a:xfrm>
              <a:off x="7257804" y="2330781"/>
              <a:ext cx="710181" cy="530066"/>
            </a:xfrm>
            <a:prstGeom prst="rect">
              <a:avLst/>
            </a:prstGeom>
            <a:noFill/>
          </p:spPr>
          <p:txBody>
            <a:bodyPr wrap="none" rtlCol="0">
              <a:spAutoFit/>
            </a:bodyPr>
            <a:lstStyle/>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标题文</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a:p>
              <a:pPr algn="l"/>
              <a:r>
                <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rPr>
                <a:t>字添加</a:t>
              </a:r>
              <a:endParaRPr lang="zh-CN" altLang="en-US" sz="2000" b="1" dirty="0">
                <a:solidFill>
                  <a:schemeClr val="bg1"/>
                </a:solidFill>
                <a:latin typeface="阿里巴巴普惠体 3.0 105 Heavy" panose="00020600040101010101" charset="-122"/>
                <a:ea typeface="阿里巴巴普惠体 3.0 105 Heavy" panose="00020600040101010101" charset="-122"/>
                <a:sym typeface="Arial" panose="020B0604020202020204"/>
              </a:endParaRPr>
            </a:p>
          </p:txBody>
        </p:sp>
      </p:grpSp>
      <p:sp>
        <p:nvSpPr>
          <p:cNvPr id="28" name="TextBox 27"/>
          <p:cNvSpPr txBox="1"/>
          <p:nvPr>
            <p:custDataLst>
              <p:tags r:id="rId25"/>
            </p:custDataLst>
          </p:nvPr>
        </p:nvSpPr>
        <p:spPr>
          <a:xfrm>
            <a:off x="1104097" y="2150120"/>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29" name="TextBox 28"/>
          <p:cNvSpPr txBox="1"/>
          <p:nvPr>
            <p:custDataLst>
              <p:tags r:id="rId26"/>
            </p:custDataLst>
          </p:nvPr>
        </p:nvSpPr>
        <p:spPr>
          <a:xfrm>
            <a:off x="3583454" y="4567952"/>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30" name="TextBox 29"/>
          <p:cNvSpPr txBox="1"/>
          <p:nvPr>
            <p:custDataLst>
              <p:tags r:id="rId27"/>
            </p:custDataLst>
          </p:nvPr>
        </p:nvSpPr>
        <p:spPr>
          <a:xfrm>
            <a:off x="6234742" y="2113466"/>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sp>
        <p:nvSpPr>
          <p:cNvPr id="31" name="TextBox 30"/>
          <p:cNvSpPr txBox="1"/>
          <p:nvPr>
            <p:custDataLst>
              <p:tags r:id="rId28"/>
            </p:custDataLst>
          </p:nvPr>
        </p:nvSpPr>
        <p:spPr>
          <a:xfrm>
            <a:off x="8791264" y="4504846"/>
            <a:ext cx="2452297" cy="895350"/>
          </a:xfrm>
          <a:prstGeom prst="rect">
            <a:avLst/>
          </a:prstGeom>
          <a:noFill/>
        </p:spPr>
        <p:txBody>
          <a:bodyPr wrap="square" lIns="121908" tIns="60954" rIns="121908" bIns="60954" rtlCol="0">
            <a:spAutoFit/>
          </a:bodyPr>
          <a:lstStyle/>
          <a:p>
            <a:pPr indent="0" algn="r">
              <a:lnSpc>
                <a:spcPct val="120000"/>
              </a:lnSpc>
              <a:buNone/>
            </a:pPr>
            <a:r>
              <a:rPr lang="zh-CN" altLang="en-US" sz="1400" dirty="0">
                <a:solidFill>
                  <a:schemeClr val="tx1">
                    <a:lumMod val="85000"/>
                    <a:lumOff val="15000"/>
                  </a:schemeClr>
                </a:solidFill>
                <a:latin typeface="阿里巴巴普惠体 3.0 45 Light" panose="00020600040101010101" charset="-122"/>
                <a:ea typeface="阿里巴巴普惠体 3.0 45 Light" panose="00020600040101010101" charset="-122"/>
                <a:cs typeface="阿里巴巴普惠体 3.0 45 Light" panose="00020600040101010101" charset="-122"/>
                <a:sym typeface="Arial" panose="020B0604020202020204"/>
              </a:rPr>
              <a:t>您的内容打在这里，或通过复制文本后在此选择粘贴，并选择只保留文字。 </a:t>
            </a:r>
            <a:endParaRPr lang="zh-CN" altLang="en-US" sz="1400" dirty="0">
              <a:solidFill>
                <a:schemeClr val="tx1">
                  <a:lumMod val="75000"/>
                </a:schemeClr>
              </a:solidFill>
              <a:latin typeface="微软雅黑" panose="020B0503020204020204" charset="-122"/>
              <a:ea typeface="微软雅黑" panose="020B0503020204020204" charset="-122"/>
            </a:endParaRPr>
          </a:p>
        </p:txBody>
      </p:sp>
      <p:grpSp>
        <p:nvGrpSpPr>
          <p:cNvPr id="32" name="组合 31"/>
          <p:cNvGrpSpPr/>
          <p:nvPr userDrawn="1"/>
        </p:nvGrpSpPr>
        <p:grpSpPr>
          <a:xfrm>
            <a:off x="0" y="238946"/>
            <a:ext cx="4381500" cy="646741"/>
            <a:chOff x="0" y="376"/>
            <a:chExt cx="6900" cy="1133"/>
          </a:xfrm>
        </p:grpSpPr>
        <p:grpSp>
          <p:nvGrpSpPr>
            <p:cNvPr id="33" name="组合 32"/>
            <p:cNvGrpSpPr/>
            <p:nvPr userDrawn="1"/>
          </p:nvGrpSpPr>
          <p:grpSpPr>
            <a:xfrm>
              <a:off x="0" y="376"/>
              <a:ext cx="2128" cy="1123"/>
              <a:chOff x="323077" y="238967"/>
              <a:chExt cx="1028052" cy="542376"/>
            </a:xfrm>
          </p:grpSpPr>
          <p:sp>
            <p:nvSpPr>
              <p:cNvPr id="34"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35"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36"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custDataLst>
              <p:tags r:id="rId1"/>
            </p:custDataLst>
          </p:nvPr>
        </p:nvSpPr>
        <p:spPr>
          <a:xfrm>
            <a:off x="956945" y="1762760"/>
            <a:ext cx="537210" cy="5372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14" name="椭圆 13"/>
          <p:cNvSpPr/>
          <p:nvPr>
            <p:custDataLst>
              <p:tags r:id="rId2"/>
            </p:custDataLst>
          </p:nvPr>
        </p:nvSpPr>
        <p:spPr>
          <a:xfrm>
            <a:off x="944880" y="3255010"/>
            <a:ext cx="537210" cy="5372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22" name="椭圆 21"/>
          <p:cNvSpPr/>
          <p:nvPr>
            <p:custDataLst>
              <p:tags r:id="rId3"/>
            </p:custDataLst>
          </p:nvPr>
        </p:nvSpPr>
        <p:spPr>
          <a:xfrm>
            <a:off x="956945" y="4848860"/>
            <a:ext cx="537210" cy="5372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35" name="矩形 34"/>
          <p:cNvSpPr/>
          <p:nvPr>
            <p:custDataLst>
              <p:tags r:id="rId4"/>
            </p:custDataLst>
          </p:nvPr>
        </p:nvSpPr>
        <p:spPr>
          <a:xfrm>
            <a:off x="1558290" y="2138045"/>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120" name="AutoShape 59"/>
          <p:cNvSpPr/>
          <p:nvPr>
            <p:custDataLst>
              <p:tags r:id="rId5"/>
            </p:custDataLst>
          </p:nvPr>
        </p:nvSpPr>
        <p:spPr bwMode="auto">
          <a:xfrm>
            <a:off x="1022985" y="4944745"/>
            <a:ext cx="328295" cy="32702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nvGrpSpPr>
          <p:cNvPr id="191" name="Group 124"/>
          <p:cNvGrpSpPr/>
          <p:nvPr>
            <p:custDataLst>
              <p:tags r:id="rId6"/>
            </p:custDataLst>
          </p:nvPr>
        </p:nvGrpSpPr>
        <p:grpSpPr>
          <a:xfrm>
            <a:off x="1042670" y="3362960"/>
            <a:ext cx="353060" cy="297815"/>
            <a:chOff x="5368132" y="2625725"/>
            <a:chExt cx="465138" cy="391319"/>
          </a:xfrm>
          <a:solidFill>
            <a:schemeClr val="bg1"/>
          </a:solidFill>
        </p:grpSpPr>
        <p:sp>
          <p:nvSpPr>
            <p:cNvPr id="192" name="AutoShape 120"/>
            <p:cNvSpPr/>
            <p:nvPr>
              <p:custDataLst>
                <p:tags r:id="rId7"/>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3" name="AutoShape 121"/>
            <p:cNvSpPr/>
            <p:nvPr>
              <p:custDataLst>
                <p:tags r:id="rId8"/>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4" name="AutoShape 122"/>
            <p:cNvSpPr/>
            <p:nvPr>
              <p:custDataLst>
                <p:tags r:id="rId9"/>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grpSp>
        <p:nvGrpSpPr>
          <p:cNvPr id="195" name="组合 194"/>
          <p:cNvGrpSpPr/>
          <p:nvPr>
            <p:custDataLst>
              <p:tags r:id="rId10"/>
            </p:custDataLst>
          </p:nvPr>
        </p:nvGrpSpPr>
        <p:grpSpPr>
          <a:xfrm>
            <a:off x="1036955" y="1843405"/>
            <a:ext cx="380365" cy="380365"/>
            <a:chOff x="3191434" y="2145028"/>
            <a:chExt cx="359165" cy="359165"/>
          </a:xfrm>
          <a:solidFill>
            <a:schemeClr val="bg1"/>
          </a:solidFill>
        </p:grpSpPr>
        <p:sp>
          <p:nvSpPr>
            <p:cNvPr id="196" name="AutoShape 123"/>
            <p:cNvSpPr/>
            <p:nvPr>
              <p:custDataLst>
                <p:tags r:id="rId11"/>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7" name="AutoShape 124"/>
            <p:cNvSpPr/>
            <p:nvPr>
              <p:custDataLst>
                <p:tags r:id="rId12"/>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sp>
          <p:nvSpPr>
            <p:cNvPr id="198" name="AutoShape 125"/>
            <p:cNvSpPr/>
            <p:nvPr>
              <p:custDataLst>
                <p:tags r:id="rId13"/>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a:ea typeface="微软雅黑" panose="020B0503020204020204" charset="-122"/>
                <a:sym typeface="Arial" panose="020B0604020202020204"/>
              </a:endParaRPr>
            </a:p>
          </p:txBody>
        </p:sp>
      </p:grpSp>
      <p:sp>
        <p:nvSpPr>
          <p:cNvPr id="6" name="文本框 5"/>
          <p:cNvSpPr txBox="1"/>
          <p:nvPr>
            <p:custDataLst>
              <p:tags r:id="rId14"/>
            </p:custDataLst>
          </p:nvPr>
        </p:nvSpPr>
        <p:spPr>
          <a:xfrm>
            <a:off x="1558290" y="1741170"/>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7" name="矩形 6"/>
          <p:cNvSpPr/>
          <p:nvPr>
            <p:custDataLst>
              <p:tags r:id="rId15"/>
            </p:custDataLst>
          </p:nvPr>
        </p:nvSpPr>
        <p:spPr>
          <a:xfrm>
            <a:off x="1558290" y="3671570"/>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8" name="文本框 7"/>
          <p:cNvSpPr txBox="1"/>
          <p:nvPr>
            <p:custDataLst>
              <p:tags r:id="rId16"/>
            </p:custDataLst>
          </p:nvPr>
        </p:nvSpPr>
        <p:spPr>
          <a:xfrm>
            <a:off x="1558290" y="3274695"/>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9" name="矩形 8"/>
          <p:cNvSpPr/>
          <p:nvPr>
            <p:custDataLst>
              <p:tags r:id="rId17"/>
            </p:custDataLst>
          </p:nvPr>
        </p:nvSpPr>
        <p:spPr>
          <a:xfrm>
            <a:off x="1558290" y="5205095"/>
            <a:ext cx="3717290" cy="737235"/>
          </a:xfrm>
          <a:prstGeom prst="rect">
            <a:avLst/>
          </a:prstGeom>
        </p:spPr>
        <p:txBody>
          <a:bodyPr wrap="square">
            <a:spAutoFit/>
          </a:bodyPr>
          <a:lstStyle/>
          <a:p>
            <a:pPr>
              <a:lnSpc>
                <a:spcPct val="100000"/>
              </a:lnSpc>
              <a:spcAft>
                <a:spcPts val="600"/>
              </a:spcAft>
            </a:pPr>
            <a:r>
              <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rPr>
              <a:t>单击输入标题内容，单击输入标题内容单击输入标题内容单击输入标题内容单击输入标题内容</a:t>
            </a:r>
            <a:endParaRPr lang="zh-CN" altLang="en-US" sz="1400" spc="100" dirty="0">
              <a:solidFill>
                <a:schemeClr val="tx1">
                  <a:lumMod val="75000"/>
                  <a:lumOff val="25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10" name="文本框 9"/>
          <p:cNvSpPr txBox="1"/>
          <p:nvPr>
            <p:custDataLst>
              <p:tags r:id="rId18"/>
            </p:custDataLst>
          </p:nvPr>
        </p:nvSpPr>
        <p:spPr>
          <a:xfrm>
            <a:off x="1558290" y="4808220"/>
            <a:ext cx="1880235" cy="398780"/>
          </a:xfrm>
          <a:prstGeom prst="rect">
            <a:avLst/>
          </a:prstGeom>
          <a:noFill/>
        </p:spPr>
        <p:txBody>
          <a:bodyPr wrap="square" rtlCol="0" anchor="t">
            <a:spAutoFit/>
          </a:bodyPr>
          <a:p>
            <a:pPr marL="0" lvl="1">
              <a:lnSpc>
                <a:spcPct val="100000"/>
              </a:lnSpc>
            </a:pPr>
            <a:r>
              <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rPr>
              <a:t>输入标题内容</a:t>
            </a:r>
            <a:endParaRPr lang="zh-CN" altLang="en-US" sz="2000" dirty="0">
              <a:solidFill>
                <a:schemeClr val="tx1">
                  <a:lumMod val="65000"/>
                  <a:lumOff val="35000"/>
                </a:schemeClr>
              </a:solidFill>
              <a:latin typeface="阿里巴巴普惠体 3.0 75 SemiBold" panose="00020600040101010101" charset="-122"/>
              <a:ea typeface="阿里巴巴普惠体 3.0 75 SemiBold" panose="00020600040101010101" charset="-122"/>
              <a:cs typeface="+mn-ea"/>
              <a:sym typeface="+mn-lt"/>
            </a:endParaRPr>
          </a:p>
        </p:txBody>
      </p:sp>
      <p:sp>
        <p:nvSpPr>
          <p:cNvPr id="16" name="矩形 15"/>
          <p:cNvSpPr/>
          <p:nvPr/>
        </p:nvSpPr>
        <p:spPr>
          <a:xfrm>
            <a:off x="5997575" y="-20955"/>
            <a:ext cx="6214745" cy="6878955"/>
          </a:xfrm>
          <a:prstGeom prst="rect">
            <a:avLst/>
          </a:prstGeom>
          <a:blipFill rotWithShape="1">
            <a:blip r:embed="rId19"/>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32" name="组合 31"/>
          <p:cNvGrpSpPr/>
          <p:nvPr userDrawn="1"/>
        </p:nvGrpSpPr>
        <p:grpSpPr>
          <a:xfrm>
            <a:off x="0" y="238946"/>
            <a:ext cx="4381500" cy="646741"/>
            <a:chOff x="0" y="376"/>
            <a:chExt cx="6900" cy="1133"/>
          </a:xfrm>
        </p:grpSpPr>
        <p:grpSp>
          <p:nvGrpSpPr>
            <p:cNvPr id="33" name="组合 32"/>
            <p:cNvGrpSpPr/>
            <p:nvPr userDrawn="1"/>
          </p:nvGrpSpPr>
          <p:grpSpPr>
            <a:xfrm>
              <a:off x="0" y="376"/>
              <a:ext cx="2128" cy="1123"/>
              <a:chOff x="323077" y="238967"/>
              <a:chExt cx="1028052" cy="542376"/>
            </a:xfrm>
          </p:grpSpPr>
          <p:sp>
            <p:nvSpPr>
              <p:cNvPr id="34"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3"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36"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2000">
        <p14:ripple/>
      </p:transition>
    </mc:Choice>
    <mc:Fallback>
      <p:transition spd="slow" advClick="0"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227615" y="1563842"/>
            <a:ext cx="2880995" cy="922020"/>
          </a:xfrm>
          <a:prstGeom prst="rect">
            <a:avLst/>
          </a:prstGeom>
          <a:noFill/>
        </p:spPr>
        <p:txBody>
          <a:bodyPr wrap="none" rtlCol="0">
            <a:spAutoFit/>
            <a:scene3d>
              <a:camera prst="orthographicFront"/>
              <a:lightRig rig="threePt" dir="t"/>
            </a:scene3d>
            <a:sp3d contourW="12700"/>
          </a:bodyPr>
          <a:lstStyle/>
          <a:p>
            <a:pPr algn="dist"/>
            <a:r>
              <a:rPr lang="en-US" altLang="zh-CN" sz="5400" dirty="0">
                <a:solidFill>
                  <a:schemeClr val="tx1"/>
                </a:solidFill>
                <a:latin typeface="阿里巴巴普惠体 3.0 75 SemiBold" panose="00020600040101010101" charset="-122"/>
                <a:ea typeface="阿里巴巴普惠体 3.0 75 SemiBold" panose="00020600040101010101" charset="-122"/>
                <a:cs typeface="+mn-ea"/>
                <a:sym typeface="+mn-lt"/>
              </a:rPr>
              <a:t>PART 02</a:t>
            </a:r>
            <a:endParaRPr lang="zh-CN" altLang="en-US" sz="5400" dirty="0">
              <a:solidFill>
                <a:schemeClr val="tx1"/>
              </a:solidFill>
              <a:latin typeface="阿里巴巴普惠体 3.0 75 SemiBold" panose="00020600040101010101" charset="-122"/>
              <a:ea typeface="阿里巴巴普惠体 3.0 75 SemiBold" panose="00020600040101010101" charset="-122"/>
              <a:cs typeface="+mn-ea"/>
              <a:sym typeface="+mn-lt"/>
            </a:endParaRPr>
          </a:p>
        </p:txBody>
      </p:sp>
      <p:sp>
        <p:nvSpPr>
          <p:cNvPr id="18" name="文本框 17"/>
          <p:cNvSpPr txBox="1"/>
          <p:nvPr/>
        </p:nvSpPr>
        <p:spPr>
          <a:xfrm>
            <a:off x="1119505" y="2578735"/>
            <a:ext cx="4679315" cy="1014095"/>
          </a:xfrm>
          <a:prstGeom prst="rect">
            <a:avLst/>
          </a:prstGeom>
          <a:noFill/>
        </p:spPr>
        <p:txBody>
          <a:bodyPr wrap="none" rtlCol="0">
            <a:noAutofit/>
            <a:scene3d>
              <a:camera prst="orthographicFront"/>
              <a:lightRig rig="threePt" dir="t"/>
            </a:scene3d>
            <a:sp3d contourW="12700"/>
          </a:bodyPr>
          <a:lstStyle/>
          <a:p>
            <a:r>
              <a:rPr lang="zh-CN" altLang="en-US" sz="6000" b="1" dirty="0">
                <a:solidFill>
                  <a:schemeClr val="tx1"/>
                </a:solidFill>
                <a:latin typeface="印品黑体" panose="00000500000000000000" pitchFamily="2" charset="-122"/>
              </a:rPr>
              <a:t>输入标题内容</a:t>
            </a:r>
            <a:endParaRPr lang="zh-CN" altLang="en-US" sz="6000" b="1" dirty="0">
              <a:solidFill>
                <a:schemeClr val="tx1"/>
              </a:solidFill>
              <a:latin typeface="印品黑体" panose="00000500000000000000" pitchFamily="2" charset="-122"/>
            </a:endParaRPr>
          </a:p>
        </p:txBody>
      </p:sp>
      <p:sp>
        <p:nvSpPr>
          <p:cNvPr id="7" name="文本框 6"/>
          <p:cNvSpPr txBox="1"/>
          <p:nvPr/>
        </p:nvSpPr>
        <p:spPr>
          <a:xfrm>
            <a:off x="1154430" y="3477260"/>
            <a:ext cx="5721350" cy="718185"/>
          </a:xfrm>
          <a:prstGeom prst="rect">
            <a:avLst/>
          </a:prstGeom>
          <a:noFill/>
        </p:spPr>
        <p:txBody>
          <a:bodyPr wrap="square" rtlCol="0" anchor="t">
            <a:spAutoFit/>
          </a:bodyPr>
          <a:p>
            <a:pPr algn="l">
              <a:lnSpc>
                <a:spcPct val="170000"/>
              </a:lnSpc>
            </a:pP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r>
              <a:rPr lang="zh-CN" altLang="en-US"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Add your text content</a:t>
            </a:r>
            <a:r>
              <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rPr>
              <a:t>.</a:t>
            </a:r>
            <a:endParaRPr lang="en-US" altLang="zh-CN" sz="1200">
              <a:solidFill>
                <a:schemeClr val="tx1">
                  <a:lumMod val="95000"/>
                  <a:lumOff val="5000"/>
                </a:schemeClr>
              </a:solidFill>
              <a:latin typeface="阿里巴巴普惠体 3.0 45 Light" panose="00020600040101010101" charset="-122"/>
              <a:ea typeface="阿里巴巴普惠体 3.0 45 Light" panose="00020600040101010101" charset="-122"/>
              <a:cs typeface="阿里巴巴普惠体" panose="00020600040101010101" charset="-122"/>
              <a:sym typeface="思源宋体 CN" panose="02020400000000000000" pitchFamily="18" charset="-122"/>
            </a:endParaRPr>
          </a:p>
        </p:txBody>
      </p:sp>
      <p:pic>
        <p:nvPicPr>
          <p:cNvPr id="8" name="图片 7" descr="1075762990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925830" y="5186680"/>
            <a:ext cx="264795" cy="264795"/>
          </a:xfrm>
          <a:prstGeom prst="rect">
            <a:avLst/>
          </a:prstGeom>
        </p:spPr>
      </p:pic>
      <p:sp>
        <p:nvSpPr>
          <p:cNvPr id="10" name="文本框 9"/>
          <p:cNvSpPr txBox="1"/>
          <p:nvPr>
            <p:custDataLst>
              <p:tags r:id="rId4"/>
            </p:custDataLst>
          </p:nvPr>
        </p:nvSpPr>
        <p:spPr>
          <a:xfrm>
            <a:off x="116332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1" name="图片 10" descr="10757629902"/>
          <p:cNvPicPr>
            <a:picLocks noChangeAspect="1"/>
          </p:cNvPicPr>
          <p:nvPr>
            <p:custDataLst>
              <p:tags r:id="rId5"/>
            </p:custDataLst>
          </p:nvPr>
        </p:nvPicPr>
        <p:blipFill>
          <a:blip r:embed="rId2">
            <a:extLst>
              <a:ext uri="{96DAC541-7B7A-43D3-8B79-37D633B846F1}">
                <asvg:svgBlip xmlns:asvg="http://schemas.microsoft.com/office/drawing/2016/SVG/main" r:embed="rId3"/>
              </a:ext>
            </a:extLst>
          </a:blip>
          <a:stretch>
            <a:fillRect/>
          </a:stretch>
        </p:blipFill>
        <p:spPr>
          <a:xfrm>
            <a:off x="2999740" y="5186680"/>
            <a:ext cx="264795" cy="264795"/>
          </a:xfrm>
          <a:prstGeom prst="rect">
            <a:avLst/>
          </a:prstGeom>
        </p:spPr>
      </p:pic>
      <p:sp>
        <p:nvSpPr>
          <p:cNvPr id="12" name="文本框 11"/>
          <p:cNvSpPr txBox="1"/>
          <p:nvPr>
            <p:custDataLst>
              <p:tags r:id="rId6"/>
            </p:custDataLst>
          </p:nvPr>
        </p:nvSpPr>
        <p:spPr>
          <a:xfrm>
            <a:off x="323723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pic>
        <p:nvPicPr>
          <p:cNvPr id="13" name="图片 12" descr="10757629902"/>
          <p:cNvPicPr>
            <a:picLocks noChangeAspect="1"/>
          </p:cNvPicPr>
          <p:nvPr>
            <p:custDataLst>
              <p:tags r:id="rId7"/>
            </p:custDataLst>
          </p:nvPr>
        </p:nvPicPr>
        <p:blipFill>
          <a:blip r:embed="rId2">
            <a:extLst>
              <a:ext uri="{96DAC541-7B7A-43D3-8B79-37D633B846F1}">
                <asvg:svgBlip xmlns:asvg="http://schemas.microsoft.com/office/drawing/2016/SVG/main" r:embed="rId3"/>
              </a:ext>
            </a:extLst>
          </a:blip>
          <a:stretch>
            <a:fillRect/>
          </a:stretch>
        </p:blipFill>
        <p:spPr>
          <a:xfrm>
            <a:off x="5073650" y="5186680"/>
            <a:ext cx="264795" cy="264795"/>
          </a:xfrm>
          <a:prstGeom prst="rect">
            <a:avLst/>
          </a:prstGeom>
        </p:spPr>
      </p:pic>
      <p:sp>
        <p:nvSpPr>
          <p:cNvPr id="14" name="文本框 13"/>
          <p:cNvSpPr txBox="1"/>
          <p:nvPr>
            <p:custDataLst>
              <p:tags r:id="rId8"/>
            </p:custDataLst>
          </p:nvPr>
        </p:nvSpPr>
        <p:spPr>
          <a:xfrm>
            <a:off x="5311140" y="5158105"/>
            <a:ext cx="1554480" cy="345440"/>
          </a:xfrm>
          <a:prstGeom prst="rect">
            <a:avLst/>
          </a:prstGeom>
          <a:noFill/>
        </p:spPr>
        <p:txBody>
          <a:bodyPr wrap="square" rtlCol="0">
            <a:noAutofit/>
          </a:bodyPr>
          <a:p>
            <a:r>
              <a:rPr lang="zh-CN" altLang="en-US" sz="1400" b="1" dirty="0">
                <a:latin typeface="印品黑体" panose="00000500000000000000" pitchFamily="2" charset="-122"/>
                <a:sym typeface="+mn-ea"/>
              </a:rPr>
              <a:t>输入标题内容</a:t>
            </a:r>
            <a:endParaRPr lang="zh-CN" altLang="en-US" sz="1400" b="1" dirty="0">
              <a:solidFill>
                <a:schemeClr val="tx1"/>
              </a:solidFill>
              <a:latin typeface="印品黑体" panose="00000500000000000000" pitchFamily="2" charset="-122"/>
            </a:endParaRPr>
          </a:p>
          <a:p>
            <a:endParaRPr lang="zh-CN" altLang="en-US" sz="1400"/>
          </a:p>
        </p:txBody>
      </p:sp>
      <p:sp>
        <p:nvSpPr>
          <p:cNvPr id="3" name="任意多边形 2"/>
          <p:cNvSpPr/>
          <p:nvPr/>
        </p:nvSpPr>
        <p:spPr>
          <a:xfrm>
            <a:off x="6419215" y="0"/>
            <a:ext cx="5784850" cy="6889750"/>
          </a:xfrm>
          <a:custGeom>
            <a:avLst/>
            <a:gdLst/>
            <a:ahLst/>
            <a:cxnLst>
              <a:cxn ang="3">
                <a:pos x="hc" y="t"/>
              </a:cxn>
              <a:cxn ang="cd2">
                <a:pos x="l" y="vc"/>
              </a:cxn>
              <a:cxn ang="cd4">
                <a:pos x="hc" y="b"/>
              </a:cxn>
              <a:cxn ang="0">
                <a:pos x="r" y="vc"/>
              </a:cxn>
            </a:cxnLst>
            <a:rect l="l" t="t" r="r" b="b"/>
            <a:pathLst>
              <a:path w="7200" h="10850">
                <a:moveTo>
                  <a:pt x="0" y="0"/>
                </a:moveTo>
                <a:lnTo>
                  <a:pt x="7200" y="0"/>
                </a:lnTo>
                <a:lnTo>
                  <a:pt x="7200" y="10850"/>
                </a:lnTo>
                <a:lnTo>
                  <a:pt x="0" y="10850"/>
                </a:lnTo>
                <a:lnTo>
                  <a:pt x="0" y="10793"/>
                </a:lnTo>
                <a:lnTo>
                  <a:pt x="46" y="10743"/>
                </a:lnTo>
                <a:cubicBezTo>
                  <a:pt x="1350" y="9343"/>
                  <a:pt x="2148" y="7464"/>
                  <a:pt x="2148" y="5400"/>
                </a:cubicBezTo>
                <a:cubicBezTo>
                  <a:pt x="2148" y="3335"/>
                  <a:pt x="1350" y="1456"/>
                  <a:pt x="46" y="56"/>
                </a:cubicBezTo>
                <a:lnTo>
                  <a:pt x="0" y="6"/>
                </a:lnTo>
                <a:lnTo>
                  <a:pt x="0" y="0"/>
                </a:lnTo>
                <a:close/>
              </a:path>
            </a:pathLst>
          </a:custGeom>
          <a:blipFill rotWithShape="1">
            <a:blip r:embed="rId9"/>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r>
              <a:rPr lang="en-US" altLang="zh-CN"/>
              <a:t> </a:t>
            </a:r>
            <a:endParaRPr lang="en-US" altLang="zh-CN"/>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custDataLst>
              <p:tags r:id="rId1"/>
            </p:custDataLst>
          </p:nvPr>
        </p:nvSpPr>
        <p:spPr>
          <a:xfrm>
            <a:off x="1270265" y="1711397"/>
            <a:ext cx="2844644" cy="2844644"/>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30000"/>
              </a:lnSpc>
              <a:defRPr/>
            </a:pPr>
            <a:endParaRPr lang="zh-CN" altLang="en-US" sz="1280">
              <a:cs typeface="+mn-ea"/>
              <a:sym typeface="+mn-lt"/>
            </a:endParaRPr>
          </a:p>
        </p:txBody>
      </p:sp>
      <p:sp>
        <p:nvSpPr>
          <p:cNvPr id="5" name="椭圆 4"/>
          <p:cNvSpPr/>
          <p:nvPr>
            <p:custDataLst>
              <p:tags r:id="rId3"/>
            </p:custDataLst>
          </p:nvPr>
        </p:nvSpPr>
        <p:spPr>
          <a:xfrm>
            <a:off x="4775272" y="1711397"/>
            <a:ext cx="2844644" cy="2844644"/>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30000"/>
              </a:lnSpc>
              <a:defRPr/>
            </a:pPr>
            <a:endParaRPr lang="zh-CN" altLang="en-US" sz="1280">
              <a:cs typeface="+mn-ea"/>
              <a:sym typeface="+mn-lt"/>
            </a:endParaRPr>
          </a:p>
        </p:txBody>
      </p:sp>
      <p:sp>
        <p:nvSpPr>
          <p:cNvPr id="6" name="椭圆 5"/>
          <p:cNvSpPr/>
          <p:nvPr>
            <p:custDataLst>
              <p:tags r:id="rId5"/>
            </p:custDataLst>
          </p:nvPr>
        </p:nvSpPr>
        <p:spPr>
          <a:xfrm>
            <a:off x="8280280" y="1711397"/>
            <a:ext cx="2844644" cy="2844644"/>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30000"/>
              </a:lnSpc>
              <a:defRPr/>
            </a:pPr>
            <a:endParaRPr lang="zh-CN" altLang="en-US" sz="1280">
              <a:cs typeface="+mn-ea"/>
              <a:sym typeface="+mn-lt"/>
            </a:endParaRPr>
          </a:p>
        </p:txBody>
      </p:sp>
      <p:sp>
        <p:nvSpPr>
          <p:cNvPr id="33" name="TextBox 16"/>
          <p:cNvSpPr txBox="1"/>
          <p:nvPr>
            <p:custDataLst>
              <p:tags r:id="rId7"/>
            </p:custDataLst>
          </p:nvPr>
        </p:nvSpPr>
        <p:spPr>
          <a:xfrm>
            <a:off x="1478944" y="4767437"/>
            <a:ext cx="2473960" cy="494030"/>
          </a:xfrm>
          <a:prstGeom prst="rect">
            <a:avLst/>
          </a:prstGeom>
          <a:noFill/>
        </p:spPr>
        <p:txBody>
          <a:bodyPr wrap="none" lIns="94074" tIns="47037" rIns="94074" bIns="47037" rtlCol="0">
            <a:spAutoFit/>
          </a:bodyPr>
          <a:lstStyle/>
          <a:p>
            <a:pPr>
              <a:lnSpc>
                <a:spcPct val="130000"/>
              </a:lnSpc>
            </a:pPr>
            <a:r>
              <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rPr>
              <a:t>点击请替换文字内容</a:t>
            </a:r>
            <a:endPar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endParaRPr>
          </a:p>
        </p:txBody>
      </p:sp>
      <p:sp>
        <p:nvSpPr>
          <p:cNvPr id="34" name="TextBox 15"/>
          <p:cNvSpPr txBox="1"/>
          <p:nvPr>
            <p:custDataLst>
              <p:tags r:id="rId8"/>
            </p:custDataLst>
          </p:nvPr>
        </p:nvSpPr>
        <p:spPr>
          <a:xfrm>
            <a:off x="5082356" y="5239177"/>
            <a:ext cx="2569417" cy="1212215"/>
          </a:xfrm>
          <a:prstGeom prst="rect">
            <a:avLst/>
          </a:prstGeom>
          <a:noFill/>
        </p:spPr>
        <p:txBody>
          <a:bodyPr wrap="square" lIns="94074" tIns="47037" rIns="94074" bIns="47037" rtlCol="0">
            <a:spAutoFit/>
          </a:bodyPr>
          <a:lstStyle/>
          <a:p>
            <a:pPr>
              <a:lnSpc>
                <a:spcPct val="130000"/>
              </a:lnSpc>
            </a:pPr>
            <a:r>
              <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rPr>
              <a:t>请替换文字内容，点击添加相关标题文字，修改文字内容，也可以直接复制你的内容到此。。</a:t>
            </a:r>
            <a:endPar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35" name="TextBox 16"/>
          <p:cNvSpPr txBox="1"/>
          <p:nvPr>
            <p:custDataLst>
              <p:tags r:id="rId9"/>
            </p:custDataLst>
          </p:nvPr>
        </p:nvSpPr>
        <p:spPr>
          <a:xfrm>
            <a:off x="5082357" y="4767437"/>
            <a:ext cx="2473960" cy="494030"/>
          </a:xfrm>
          <a:prstGeom prst="rect">
            <a:avLst/>
          </a:prstGeom>
          <a:noFill/>
        </p:spPr>
        <p:txBody>
          <a:bodyPr wrap="none" lIns="94074" tIns="47037" rIns="94074" bIns="47037" rtlCol="0">
            <a:spAutoFit/>
          </a:bodyPr>
          <a:lstStyle/>
          <a:p>
            <a:pPr>
              <a:lnSpc>
                <a:spcPct val="130000"/>
              </a:lnSpc>
            </a:pPr>
            <a:r>
              <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rPr>
              <a:t>点击请替换文字内容</a:t>
            </a:r>
            <a:endPar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endParaRPr>
          </a:p>
        </p:txBody>
      </p:sp>
      <p:sp>
        <p:nvSpPr>
          <p:cNvPr id="37" name="TextBox 16"/>
          <p:cNvSpPr txBox="1"/>
          <p:nvPr>
            <p:custDataLst>
              <p:tags r:id="rId10"/>
            </p:custDataLst>
          </p:nvPr>
        </p:nvSpPr>
        <p:spPr>
          <a:xfrm>
            <a:off x="8598845" y="4767437"/>
            <a:ext cx="2473960" cy="494030"/>
          </a:xfrm>
          <a:prstGeom prst="rect">
            <a:avLst/>
          </a:prstGeom>
          <a:noFill/>
        </p:spPr>
        <p:txBody>
          <a:bodyPr wrap="none" lIns="94074" tIns="47037" rIns="94074" bIns="47037" rtlCol="0">
            <a:spAutoFit/>
          </a:bodyPr>
          <a:lstStyle/>
          <a:p>
            <a:pPr>
              <a:lnSpc>
                <a:spcPct val="130000"/>
              </a:lnSpc>
            </a:pPr>
            <a:r>
              <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rPr>
              <a:t>点击请替换文字内容</a:t>
            </a:r>
            <a:endParaRPr lang="zh-CN" altLang="en-US" sz="2000" dirty="0">
              <a:solidFill>
                <a:schemeClr val="tx1"/>
              </a:solidFill>
              <a:latin typeface="阿里巴巴普惠体 3.0 105 Heavy" panose="00020600040101010101" charset="-122"/>
              <a:ea typeface="阿里巴巴普惠体 3.0 105 Heavy" panose="00020600040101010101" charset="-122"/>
              <a:cs typeface="+mn-ea"/>
              <a:sym typeface="+mn-lt"/>
            </a:endParaRPr>
          </a:p>
        </p:txBody>
      </p:sp>
      <p:sp>
        <p:nvSpPr>
          <p:cNvPr id="2" name="TextBox 15"/>
          <p:cNvSpPr txBox="1"/>
          <p:nvPr>
            <p:custDataLst>
              <p:tags r:id="rId11"/>
            </p:custDataLst>
          </p:nvPr>
        </p:nvSpPr>
        <p:spPr>
          <a:xfrm>
            <a:off x="1484446" y="5239177"/>
            <a:ext cx="2569417" cy="1212215"/>
          </a:xfrm>
          <a:prstGeom prst="rect">
            <a:avLst/>
          </a:prstGeom>
          <a:noFill/>
        </p:spPr>
        <p:txBody>
          <a:bodyPr wrap="square" lIns="94074" tIns="47037" rIns="94074" bIns="47037" rtlCol="0">
            <a:spAutoFit/>
          </a:bodyPr>
          <a:lstStyle/>
          <a:p>
            <a:pPr>
              <a:lnSpc>
                <a:spcPct val="130000"/>
              </a:lnSpc>
            </a:pPr>
            <a:r>
              <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rPr>
              <a:t>请替换文字内容，点击添加相关标题文字，修改文字内容，也可以直接复制你的内容到此。。</a:t>
            </a:r>
            <a:endPar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endParaRPr>
          </a:p>
        </p:txBody>
      </p:sp>
      <p:sp>
        <p:nvSpPr>
          <p:cNvPr id="7" name="TextBox 15"/>
          <p:cNvSpPr txBox="1"/>
          <p:nvPr>
            <p:custDataLst>
              <p:tags r:id="rId12"/>
            </p:custDataLst>
          </p:nvPr>
        </p:nvSpPr>
        <p:spPr>
          <a:xfrm>
            <a:off x="8652326" y="5239177"/>
            <a:ext cx="2569417" cy="1212215"/>
          </a:xfrm>
          <a:prstGeom prst="rect">
            <a:avLst/>
          </a:prstGeom>
          <a:noFill/>
        </p:spPr>
        <p:txBody>
          <a:bodyPr wrap="square" lIns="94074" tIns="47037" rIns="94074" bIns="47037" rtlCol="0">
            <a:spAutoFit/>
          </a:bodyPr>
          <a:lstStyle/>
          <a:p>
            <a:pPr>
              <a:lnSpc>
                <a:spcPct val="130000"/>
              </a:lnSpc>
            </a:pPr>
            <a:r>
              <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rPr>
              <a:t>请替换文字内容，点击添加相关标题文字，修改文字内容，也可以直接复制你的内容到此。。</a:t>
            </a:r>
            <a:endParaRPr lang="zh-CN" altLang="en-US" sz="1400" dirty="0">
              <a:solidFill>
                <a:schemeClr val="tx1">
                  <a:lumMod val="50000"/>
                  <a:lumOff val="50000"/>
                </a:schemeClr>
              </a:solidFill>
              <a:latin typeface="阿里巴巴普惠体 3.0 45 Light" panose="00020600040101010101" charset="-122"/>
              <a:ea typeface="阿里巴巴普惠体 3.0 45 Light" panose="00020600040101010101" charset="-122"/>
              <a:cs typeface="+mn-ea"/>
              <a:sym typeface="+mn-lt"/>
            </a:endParaRPr>
          </a:p>
        </p:txBody>
      </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10"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17" presetClass="entr" presetSubtype="1" fill="hold" grpId="0" nodeType="withEffect">
                                  <p:stCondLst>
                                    <p:cond delay="1100"/>
                                  </p:stCondLst>
                                  <p:iterate type="lt">
                                    <p:tmPct val="40000"/>
                                  </p:iterate>
                                  <p:childTnLst>
                                    <p:set>
                                      <p:cBhvr>
                                        <p:cTn id="21" dur="1" fill="hold">
                                          <p:stCondLst>
                                            <p:cond delay="0"/>
                                          </p:stCondLst>
                                        </p:cTn>
                                        <p:tgtEl>
                                          <p:spTgt spid="33"/>
                                        </p:tgtEl>
                                        <p:attrNameLst>
                                          <p:attrName>style.visibility</p:attrName>
                                        </p:attrNameLst>
                                      </p:cBhvr>
                                      <p:to>
                                        <p:strVal val="visible"/>
                                      </p:to>
                                    </p:set>
                                    <p:anim calcmode="lin" valueType="num">
                                      <p:cBhvr>
                                        <p:cTn id="22" dur="700" fill="hold"/>
                                        <p:tgtEl>
                                          <p:spTgt spid="33"/>
                                        </p:tgtEl>
                                        <p:attrNameLst>
                                          <p:attrName>ppt_x</p:attrName>
                                        </p:attrNameLst>
                                      </p:cBhvr>
                                      <p:tavLst>
                                        <p:tav tm="0">
                                          <p:val>
                                            <p:strVal val="#ppt_x"/>
                                          </p:val>
                                        </p:tav>
                                        <p:tav tm="100000">
                                          <p:val>
                                            <p:strVal val="#ppt_x"/>
                                          </p:val>
                                        </p:tav>
                                      </p:tavLst>
                                    </p:anim>
                                    <p:anim calcmode="lin" valueType="num">
                                      <p:cBhvr>
                                        <p:cTn id="23" dur="700" fill="hold"/>
                                        <p:tgtEl>
                                          <p:spTgt spid="33"/>
                                        </p:tgtEl>
                                        <p:attrNameLst>
                                          <p:attrName>ppt_y</p:attrName>
                                        </p:attrNameLst>
                                      </p:cBhvr>
                                      <p:tavLst>
                                        <p:tav tm="0">
                                          <p:val>
                                            <p:strVal val="#ppt_y-#ppt_h/2"/>
                                          </p:val>
                                        </p:tav>
                                        <p:tav tm="100000">
                                          <p:val>
                                            <p:strVal val="#ppt_y"/>
                                          </p:val>
                                        </p:tav>
                                      </p:tavLst>
                                    </p:anim>
                                    <p:anim calcmode="lin" valueType="num">
                                      <p:cBhvr>
                                        <p:cTn id="24" dur="700" fill="hold"/>
                                        <p:tgtEl>
                                          <p:spTgt spid="33"/>
                                        </p:tgtEl>
                                        <p:attrNameLst>
                                          <p:attrName>ppt_w</p:attrName>
                                        </p:attrNameLst>
                                      </p:cBhvr>
                                      <p:tavLst>
                                        <p:tav tm="0">
                                          <p:val>
                                            <p:strVal val="#ppt_w"/>
                                          </p:val>
                                        </p:tav>
                                        <p:tav tm="100000">
                                          <p:val>
                                            <p:strVal val="#ppt_w"/>
                                          </p:val>
                                        </p:tav>
                                      </p:tavLst>
                                    </p:anim>
                                    <p:anim calcmode="lin" valueType="num">
                                      <p:cBhvr>
                                        <p:cTn id="25" dur="700" fill="hold"/>
                                        <p:tgtEl>
                                          <p:spTgt spid="33"/>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1400"/>
                                  </p:stCondLst>
                                  <p:iterate type="lt">
                                    <p:tmPct val="40000"/>
                                  </p:iterate>
                                  <p:childTnLst>
                                    <p:set>
                                      <p:cBhvr>
                                        <p:cTn id="27" dur="1" fill="hold">
                                          <p:stCondLst>
                                            <p:cond delay="0"/>
                                          </p:stCondLst>
                                        </p:cTn>
                                        <p:tgtEl>
                                          <p:spTgt spid="35"/>
                                        </p:tgtEl>
                                        <p:attrNameLst>
                                          <p:attrName>style.visibility</p:attrName>
                                        </p:attrNameLst>
                                      </p:cBhvr>
                                      <p:to>
                                        <p:strVal val="visible"/>
                                      </p:to>
                                    </p:set>
                                    <p:anim calcmode="lin" valueType="num">
                                      <p:cBhvr>
                                        <p:cTn id="28" dur="700" fill="hold"/>
                                        <p:tgtEl>
                                          <p:spTgt spid="35"/>
                                        </p:tgtEl>
                                        <p:attrNameLst>
                                          <p:attrName>ppt_x</p:attrName>
                                        </p:attrNameLst>
                                      </p:cBhvr>
                                      <p:tavLst>
                                        <p:tav tm="0">
                                          <p:val>
                                            <p:strVal val="#ppt_x"/>
                                          </p:val>
                                        </p:tav>
                                        <p:tav tm="100000">
                                          <p:val>
                                            <p:strVal val="#ppt_x"/>
                                          </p:val>
                                        </p:tav>
                                      </p:tavLst>
                                    </p:anim>
                                    <p:anim calcmode="lin" valueType="num">
                                      <p:cBhvr>
                                        <p:cTn id="29" dur="700" fill="hold"/>
                                        <p:tgtEl>
                                          <p:spTgt spid="35"/>
                                        </p:tgtEl>
                                        <p:attrNameLst>
                                          <p:attrName>ppt_y</p:attrName>
                                        </p:attrNameLst>
                                      </p:cBhvr>
                                      <p:tavLst>
                                        <p:tav tm="0">
                                          <p:val>
                                            <p:strVal val="#ppt_y-#ppt_h/2"/>
                                          </p:val>
                                        </p:tav>
                                        <p:tav tm="100000">
                                          <p:val>
                                            <p:strVal val="#ppt_y"/>
                                          </p:val>
                                        </p:tav>
                                      </p:tavLst>
                                    </p:anim>
                                    <p:anim calcmode="lin" valueType="num">
                                      <p:cBhvr>
                                        <p:cTn id="30" dur="700" fill="hold"/>
                                        <p:tgtEl>
                                          <p:spTgt spid="35"/>
                                        </p:tgtEl>
                                        <p:attrNameLst>
                                          <p:attrName>ppt_w</p:attrName>
                                        </p:attrNameLst>
                                      </p:cBhvr>
                                      <p:tavLst>
                                        <p:tav tm="0">
                                          <p:val>
                                            <p:strVal val="#ppt_w"/>
                                          </p:val>
                                        </p:tav>
                                        <p:tav tm="100000">
                                          <p:val>
                                            <p:strVal val="#ppt_w"/>
                                          </p:val>
                                        </p:tav>
                                      </p:tavLst>
                                    </p:anim>
                                    <p:anim calcmode="lin" valueType="num">
                                      <p:cBhvr>
                                        <p:cTn id="31" dur="700" fill="hold"/>
                                        <p:tgtEl>
                                          <p:spTgt spid="35"/>
                                        </p:tgtEl>
                                        <p:attrNameLst>
                                          <p:attrName>ppt_h</p:attrName>
                                        </p:attrNameLst>
                                      </p:cBhvr>
                                      <p:tavLst>
                                        <p:tav tm="0">
                                          <p:val>
                                            <p:fltVal val="0"/>
                                          </p:val>
                                        </p:tav>
                                        <p:tav tm="100000">
                                          <p:val>
                                            <p:strVal val="#ppt_h"/>
                                          </p:val>
                                        </p:tav>
                                      </p:tavLst>
                                    </p:anim>
                                  </p:childTnLst>
                                </p:cTn>
                              </p:par>
                              <p:par>
                                <p:cTn id="32" presetID="22" presetClass="entr" presetSubtype="8" fill="hold" grpId="0" nodeType="withEffect">
                                  <p:stCondLst>
                                    <p:cond delay="14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700"/>
                                        <p:tgtEl>
                                          <p:spTgt spid="34"/>
                                        </p:tgtEl>
                                      </p:cBhvr>
                                    </p:animEffect>
                                  </p:childTnLst>
                                </p:cTn>
                              </p:par>
                              <p:par>
                                <p:cTn id="35" presetID="17" presetClass="entr" presetSubtype="1" fill="hold" grpId="0" nodeType="withEffect">
                                  <p:stCondLst>
                                    <p:cond delay="1600"/>
                                  </p:stCondLst>
                                  <p:iterate type="lt">
                                    <p:tmPct val="40000"/>
                                  </p:iterate>
                                  <p:childTnLst>
                                    <p:set>
                                      <p:cBhvr>
                                        <p:cTn id="36" dur="1" fill="hold">
                                          <p:stCondLst>
                                            <p:cond delay="0"/>
                                          </p:stCondLst>
                                        </p:cTn>
                                        <p:tgtEl>
                                          <p:spTgt spid="37"/>
                                        </p:tgtEl>
                                        <p:attrNameLst>
                                          <p:attrName>style.visibility</p:attrName>
                                        </p:attrNameLst>
                                      </p:cBhvr>
                                      <p:to>
                                        <p:strVal val="visible"/>
                                      </p:to>
                                    </p:set>
                                    <p:anim calcmode="lin" valueType="num">
                                      <p:cBhvr>
                                        <p:cTn id="37" dur="700" fill="hold"/>
                                        <p:tgtEl>
                                          <p:spTgt spid="37"/>
                                        </p:tgtEl>
                                        <p:attrNameLst>
                                          <p:attrName>ppt_x</p:attrName>
                                        </p:attrNameLst>
                                      </p:cBhvr>
                                      <p:tavLst>
                                        <p:tav tm="0">
                                          <p:val>
                                            <p:strVal val="#ppt_x"/>
                                          </p:val>
                                        </p:tav>
                                        <p:tav tm="100000">
                                          <p:val>
                                            <p:strVal val="#ppt_x"/>
                                          </p:val>
                                        </p:tav>
                                      </p:tavLst>
                                    </p:anim>
                                    <p:anim calcmode="lin" valueType="num">
                                      <p:cBhvr>
                                        <p:cTn id="38" dur="700" fill="hold"/>
                                        <p:tgtEl>
                                          <p:spTgt spid="37"/>
                                        </p:tgtEl>
                                        <p:attrNameLst>
                                          <p:attrName>ppt_y</p:attrName>
                                        </p:attrNameLst>
                                      </p:cBhvr>
                                      <p:tavLst>
                                        <p:tav tm="0">
                                          <p:val>
                                            <p:strVal val="#ppt_y-#ppt_h/2"/>
                                          </p:val>
                                        </p:tav>
                                        <p:tav tm="100000">
                                          <p:val>
                                            <p:strVal val="#ppt_y"/>
                                          </p:val>
                                        </p:tav>
                                      </p:tavLst>
                                    </p:anim>
                                    <p:anim calcmode="lin" valueType="num">
                                      <p:cBhvr>
                                        <p:cTn id="39" dur="700" fill="hold"/>
                                        <p:tgtEl>
                                          <p:spTgt spid="37"/>
                                        </p:tgtEl>
                                        <p:attrNameLst>
                                          <p:attrName>ppt_w</p:attrName>
                                        </p:attrNameLst>
                                      </p:cBhvr>
                                      <p:tavLst>
                                        <p:tav tm="0">
                                          <p:val>
                                            <p:strVal val="#ppt_w"/>
                                          </p:val>
                                        </p:tav>
                                        <p:tav tm="100000">
                                          <p:val>
                                            <p:strVal val="#ppt_w"/>
                                          </p:val>
                                        </p:tav>
                                      </p:tavLst>
                                    </p:anim>
                                    <p:anim calcmode="lin" valueType="num">
                                      <p:cBhvr>
                                        <p:cTn id="40" dur="700" fill="hold"/>
                                        <p:tgtEl>
                                          <p:spTgt spid="37"/>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4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700"/>
                                        <p:tgtEl>
                                          <p:spTgt spid="2"/>
                                        </p:tgtEl>
                                      </p:cBhvr>
                                    </p:animEffect>
                                  </p:childTnLst>
                                </p:cTn>
                              </p:par>
                              <p:par>
                                <p:cTn id="44" presetID="22" presetClass="entr" presetSubtype="8" fill="hold" grpId="0" nodeType="withEffect">
                                  <p:stCondLst>
                                    <p:cond delay="140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33" grpId="0"/>
      <p:bldP spid="34" grpId="0"/>
      <p:bldP spid="35" grpId="0"/>
      <p:bldP spid="37" grpId="0"/>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şļiḍe"/>
          <p:cNvSpPr/>
          <p:nvPr>
            <p:custDataLst>
              <p:tags r:id="rId1"/>
            </p:custDataLst>
          </p:nvPr>
        </p:nvSpPr>
        <p:spPr>
          <a:xfrm flipH="1">
            <a:off x="8331200" y="1979295"/>
            <a:ext cx="2451100" cy="2451100"/>
          </a:xfrm>
          <a:prstGeom prst="ellipse">
            <a:avLst/>
          </a:prstGeom>
          <a:blipFill>
            <a:blip r:embed="rId2"/>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5" name="îşḻíḑe"/>
          <p:cNvSpPr/>
          <p:nvPr>
            <p:custDataLst>
              <p:tags r:id="rId3"/>
            </p:custDataLst>
          </p:nvPr>
        </p:nvSpPr>
        <p:spPr>
          <a:xfrm>
            <a:off x="1409065" y="1979295"/>
            <a:ext cx="2451100" cy="2451100"/>
          </a:xfrm>
          <a:prstGeom prst="ellipse">
            <a:avLst/>
          </a:prstGeom>
          <a:blipFill rotWithShape="1">
            <a:blip r:embed="rId4"/>
            <a:srcRect/>
            <a:stretch>
              <a:fillRect/>
            </a:stretch>
          </a:blipFill>
          <a:ln w="1905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22" name="组合 21"/>
          <p:cNvGrpSpPr/>
          <p:nvPr>
            <p:custDataLst>
              <p:tags r:id="rId5"/>
            </p:custDataLst>
          </p:nvPr>
        </p:nvGrpSpPr>
        <p:grpSpPr>
          <a:xfrm>
            <a:off x="1491754" y="4762500"/>
            <a:ext cx="2409190" cy="1546860"/>
            <a:chOff x="1582114" y="2349127"/>
            <a:chExt cx="2409190" cy="1546860"/>
          </a:xfrm>
        </p:grpSpPr>
        <p:sp>
          <p:nvSpPr>
            <p:cNvPr id="23" name="文本框 22"/>
            <p:cNvSpPr txBox="1"/>
            <p:nvPr>
              <p:custDataLst>
                <p:tags r:id="rId6"/>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24" name="文本框 23"/>
            <p:cNvSpPr txBox="1"/>
            <p:nvPr>
              <p:custDataLst>
                <p:tags r:id="rId7"/>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nvGrpSpPr>
          <p:cNvPr id="31" name="组合 30"/>
          <p:cNvGrpSpPr/>
          <p:nvPr>
            <p:custDataLst>
              <p:tags r:id="rId8"/>
            </p:custDataLst>
          </p:nvPr>
        </p:nvGrpSpPr>
        <p:grpSpPr>
          <a:xfrm>
            <a:off x="4440463" y="2079872"/>
            <a:ext cx="3310890" cy="2682628"/>
            <a:chOff x="4440463" y="2079872"/>
            <a:chExt cx="3310890" cy="2682628"/>
          </a:xfrm>
        </p:grpSpPr>
        <p:sp>
          <p:nvSpPr>
            <p:cNvPr id="6" name="ïsḻîḓê"/>
            <p:cNvSpPr/>
            <p:nvPr>
              <p:custDataLst>
                <p:tags r:id="rId9"/>
              </p:custDataLst>
            </p:nvPr>
          </p:nvSpPr>
          <p:spPr>
            <a:xfrm>
              <a:off x="4754685" y="2079872"/>
              <a:ext cx="2682628" cy="268262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sp>
          <p:nvSpPr>
            <p:cNvPr id="7" name="ïṩḷíḍè"/>
            <p:cNvSpPr/>
            <p:nvPr>
              <p:custDataLst>
                <p:tags r:id="rId10"/>
              </p:custDataLst>
            </p:nvPr>
          </p:nvSpPr>
          <p:spPr>
            <a:xfrm>
              <a:off x="4440463" y="2755512"/>
              <a:ext cx="3310890" cy="14560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阿里巴巴普惠体 3.0 105 Heavy" panose="00020600040101010101" charset="-122"/>
                <a:ea typeface="阿里巴巴普惠体 3.0 105 Heavy" panose="00020600040101010101" charset="-122"/>
                <a:cs typeface="+mn-ea"/>
                <a:sym typeface="+mn-lt"/>
              </a:endParaRPr>
            </a:p>
          </p:txBody>
        </p:sp>
        <p:grpSp>
          <p:nvGrpSpPr>
            <p:cNvPr id="28" name="组合 27"/>
            <p:cNvGrpSpPr/>
            <p:nvPr/>
          </p:nvGrpSpPr>
          <p:grpSpPr>
            <a:xfrm>
              <a:off x="4610100" y="2802778"/>
              <a:ext cx="2971800" cy="1278515"/>
              <a:chOff x="1239305" y="2194406"/>
              <a:chExt cx="2971800" cy="1278515"/>
            </a:xfrm>
          </p:grpSpPr>
          <p:sp>
            <p:nvSpPr>
              <p:cNvPr id="29" name="文本框 28"/>
              <p:cNvSpPr txBox="1"/>
              <p:nvPr>
                <p:custDataLst>
                  <p:tags r:id="rId11"/>
                </p:custDataLst>
              </p:nvPr>
            </p:nvSpPr>
            <p:spPr>
              <a:xfrm>
                <a:off x="1658314" y="2194406"/>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30" name="文本框 29"/>
              <p:cNvSpPr txBox="1"/>
              <p:nvPr>
                <p:custDataLst>
                  <p:tags r:id="rId12"/>
                </p:custDataLst>
              </p:nvPr>
            </p:nvSpPr>
            <p:spPr>
              <a:xfrm>
                <a:off x="1239305" y="2543281"/>
                <a:ext cx="2971800" cy="929640"/>
              </a:xfrm>
              <a:prstGeom prst="rect">
                <a:avLst/>
              </a:prstGeom>
              <a:noFill/>
            </p:spPr>
            <p:txBody>
              <a:bodyPr wrap="square" rtlCol="0">
                <a:sp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grpSp>
      <p:grpSp>
        <p:nvGrpSpPr>
          <p:cNvPr id="8" name="组合 7"/>
          <p:cNvGrpSpPr/>
          <p:nvPr userDrawn="1"/>
        </p:nvGrpSpPr>
        <p:grpSpPr>
          <a:xfrm>
            <a:off x="0" y="238946"/>
            <a:ext cx="4381500" cy="646741"/>
            <a:chOff x="0" y="376"/>
            <a:chExt cx="6900" cy="1133"/>
          </a:xfrm>
        </p:grpSpPr>
        <p:grpSp>
          <p:nvGrpSpPr>
            <p:cNvPr id="9" name="组合 8"/>
            <p:cNvGrpSpPr/>
            <p:nvPr userDrawn="1"/>
          </p:nvGrpSpPr>
          <p:grpSpPr>
            <a:xfrm>
              <a:off x="0" y="376"/>
              <a:ext cx="2128" cy="1123"/>
              <a:chOff x="323077" y="238967"/>
              <a:chExt cx="1028052" cy="542376"/>
            </a:xfrm>
          </p:grpSpPr>
          <p:sp>
            <p:nvSpPr>
              <p:cNvPr id="10" name="Flying impression design ——飞印象设计是一家专业的广告设计制作工作室，专注于平面、OFFICE、摄影等业务，工作室成立于2016年，拥有高水平的设计团队，已经立足于市场，今后将输出更多精致作品。"/>
              <p:cNvSpPr/>
              <p:nvPr/>
            </p:nvSpPr>
            <p:spPr>
              <a:xfrm>
                <a:off x="626953" y="238967"/>
                <a:ext cx="724176" cy="542376"/>
              </a:xfrm>
              <a:custGeom>
                <a:avLst/>
                <a:gdLst>
                  <a:gd name="connsiteX0" fmla="*/ 5391346 w 7198501"/>
                  <a:gd name="connsiteY0" fmla="*/ 0 h 5391346"/>
                  <a:gd name="connsiteX1" fmla="*/ 7198501 w 7198501"/>
                  <a:gd name="connsiteY1" fmla="*/ 0 h 5391346"/>
                  <a:gd name="connsiteX2" fmla="*/ 1807156 w 7198501"/>
                  <a:gd name="connsiteY2" fmla="*/ 5391346 h 5391346"/>
                  <a:gd name="connsiteX3" fmla="*/ 0 w 7198501"/>
                  <a:gd name="connsiteY3" fmla="*/ 5391346 h 5391346"/>
                  <a:gd name="connsiteX4" fmla="*/ 5391346 w 7198501"/>
                  <a:gd name="connsiteY4" fmla="*/ 0 h 539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501" h="5391346">
                    <a:moveTo>
                      <a:pt x="5391346" y="0"/>
                    </a:moveTo>
                    <a:lnTo>
                      <a:pt x="7198501" y="0"/>
                    </a:lnTo>
                    <a:lnTo>
                      <a:pt x="1807156" y="5391346"/>
                    </a:lnTo>
                    <a:lnTo>
                      <a:pt x="0" y="5391346"/>
                    </a:lnTo>
                    <a:lnTo>
                      <a:pt x="539134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sp>
            <p:nvSpPr>
              <p:cNvPr id="11" name="Flying impression design ——飞印象设计是一家专业的广告设计制作工作室，专注于平面、OFFICE、摄影等业务，工作室成立于2016年，拥有高水平的设计团队，已经立足于市场，今后将输出更多精致作品。"/>
              <p:cNvSpPr/>
              <p:nvPr/>
            </p:nvSpPr>
            <p:spPr>
              <a:xfrm>
                <a:off x="323077" y="243667"/>
                <a:ext cx="724176" cy="532977"/>
              </a:xfrm>
              <a:custGeom>
                <a:avLst/>
                <a:gdLst>
                  <a:gd name="connsiteX0" fmla="*/ 0 w 724176"/>
                  <a:gd name="connsiteY0" fmla="*/ 0 h 532977"/>
                  <a:gd name="connsiteX1" fmla="*/ 724176 w 724176"/>
                  <a:gd name="connsiteY1" fmla="*/ 0 h 532977"/>
                  <a:gd name="connsiteX2" fmla="*/ 191199 w 724176"/>
                  <a:gd name="connsiteY2" fmla="*/ 532977 h 532977"/>
                  <a:gd name="connsiteX3" fmla="*/ 0 w 724176"/>
                  <a:gd name="connsiteY3" fmla="*/ 532977 h 532977"/>
                  <a:gd name="connsiteX4" fmla="*/ 0 w 724176"/>
                  <a:gd name="connsiteY4" fmla="*/ 0 h 53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76" h="532977">
                    <a:moveTo>
                      <a:pt x="0" y="0"/>
                    </a:moveTo>
                    <a:lnTo>
                      <a:pt x="724176" y="0"/>
                    </a:lnTo>
                    <a:lnTo>
                      <a:pt x="191199" y="532977"/>
                    </a:lnTo>
                    <a:lnTo>
                      <a:pt x="0" y="53297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字魂59号-创粗黑" panose="00000500000000000000" pitchFamily="2" charset="-122"/>
                  <a:ea typeface="字魂59号-创粗黑" panose="00000500000000000000" pitchFamily="2" charset="-122"/>
                </a:endParaRPr>
              </a:p>
            </p:txBody>
          </p:sp>
        </p:grpSp>
        <p:sp>
          <p:nvSpPr>
            <p:cNvPr id="12" name="稻壳儿春秋广告/盗版必究        原创来源：http://chn.docer.com/works?userid=199329941#!/work_time"/>
            <p:cNvSpPr txBox="1"/>
            <p:nvPr userDrawn="1"/>
          </p:nvSpPr>
          <p:spPr>
            <a:xfrm>
              <a:off x="1943" y="379"/>
              <a:ext cx="4957" cy="1130"/>
            </a:xfrm>
            <a:prstGeom prst="rect">
              <a:avLst/>
            </a:prstGeom>
            <a:noFill/>
          </p:spPr>
          <p:txBody>
            <a:bodyPr wrap="square" rtlCol="0">
              <a:spAutoFit/>
            </a:bodyPr>
            <a:lstStyle/>
            <a:p>
              <a:pPr algn="ctr"/>
              <a:r>
                <a:rPr lang="zh-CN" altLang="en-US" sz="3600" i="1" dirty="0">
                  <a:solidFill>
                    <a:schemeClr val="tx1"/>
                  </a:solidFill>
                  <a:latin typeface="阿里巴巴普惠体 3.0 75 SemiBold" panose="00020600040101010101" charset="-122"/>
                  <a:ea typeface="阿里巴巴普惠体 3.0 75 SemiBold" panose="00020600040101010101" charset="-122"/>
                </a:rPr>
                <a:t>添加您的标题</a:t>
              </a:r>
              <a:endParaRPr lang="zh-CN" altLang="en-US" sz="3600" i="1" dirty="0">
                <a:solidFill>
                  <a:schemeClr val="tx1"/>
                </a:solidFill>
                <a:latin typeface="阿里巴巴普惠体 3.0 75 SemiBold" panose="00020600040101010101" charset="-122"/>
                <a:ea typeface="阿里巴巴普惠体 3.0 75 SemiBold" panose="00020600040101010101" charset="-122"/>
              </a:endParaRPr>
            </a:p>
          </p:txBody>
        </p:sp>
      </p:grpSp>
      <p:grpSp>
        <p:nvGrpSpPr>
          <p:cNvPr id="3" name="组合 2"/>
          <p:cNvGrpSpPr/>
          <p:nvPr>
            <p:custDataLst>
              <p:tags r:id="rId13"/>
            </p:custDataLst>
          </p:nvPr>
        </p:nvGrpSpPr>
        <p:grpSpPr>
          <a:xfrm>
            <a:off x="8490724" y="4762500"/>
            <a:ext cx="2409190" cy="1546860"/>
            <a:chOff x="1582114" y="2349127"/>
            <a:chExt cx="2409190" cy="1546860"/>
          </a:xfrm>
        </p:grpSpPr>
        <p:sp>
          <p:nvSpPr>
            <p:cNvPr id="13" name="文本框 12"/>
            <p:cNvSpPr txBox="1"/>
            <p:nvPr>
              <p:custDataLst>
                <p:tags r:id="rId14"/>
              </p:custDataLst>
            </p:nvPr>
          </p:nvSpPr>
          <p:spPr>
            <a:xfrm>
              <a:off x="1658314" y="2349127"/>
              <a:ext cx="2133781" cy="39878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rPr>
                <a:t>文字添加</a:t>
              </a:r>
              <a:endParaRPr lang="zh-CN" altLang="en-US" sz="2000" b="1" dirty="0">
                <a:solidFill>
                  <a:schemeClr val="accent3"/>
                </a:solidFill>
                <a:latin typeface="阿里巴巴普惠体 3.0 105 Heavy" panose="00020600040101010101" charset="-122"/>
                <a:ea typeface="阿里巴巴普惠体 3.0 105 Heavy" panose="00020600040101010101" charset="-122"/>
                <a:cs typeface="+mn-ea"/>
                <a:sym typeface="+mn-lt"/>
              </a:endParaRPr>
            </a:p>
          </p:txBody>
        </p:sp>
        <p:sp>
          <p:nvSpPr>
            <p:cNvPr id="14" name="文本框 13"/>
            <p:cNvSpPr txBox="1"/>
            <p:nvPr>
              <p:custDataLst>
                <p:tags r:id="rId15"/>
              </p:custDataLst>
            </p:nvPr>
          </p:nvSpPr>
          <p:spPr>
            <a:xfrm>
              <a:off x="1582114" y="2687582"/>
              <a:ext cx="2409190" cy="1208405"/>
            </a:xfrm>
            <a:prstGeom prst="rect">
              <a:avLst/>
            </a:prstGeom>
            <a:noFill/>
          </p:spPr>
          <p:txBody>
            <a:bodyPr wrap="square" rtlCol="0">
              <a:noAutofit/>
              <a:scene3d>
                <a:camera prst="orthographicFront"/>
                <a:lightRig rig="threePt" dir="t"/>
              </a:scene3d>
              <a:sp3d contourW="12700"/>
            </a:bodyPr>
            <a:lstStyle/>
            <a:p>
              <a:pPr marL="0" marR="0" lvl="0" indent="0" algn="l" defTabSz="685800" rtl="0" eaLnBrk="1" fontAlgn="auto" latinLnBrk="0" hangingPunct="1">
                <a:lnSpc>
                  <a:spcPct val="130000"/>
                </a:lnSpc>
                <a:buClrTx/>
                <a:buSzTx/>
                <a:buFontTx/>
                <a:buNone/>
                <a:defRPr/>
              </a:pPr>
              <a:r>
                <a:rPr lang="zh-CN" altLang="en-US" sz="1400" noProof="0">
                  <a:ln>
                    <a:noFill/>
                  </a:ln>
                  <a:solidFill>
                    <a:schemeClr val="tx2"/>
                  </a:solidFill>
                  <a:effectLst/>
                  <a:uLnTx/>
                  <a:uFillTx/>
                  <a:latin typeface="阿里巴巴普惠体 3.0 45 Light" panose="00020600040101010101" charset="-122"/>
                  <a:ea typeface="阿里巴巴普惠体 3.0 45 Light" panose="00020600040101010101" charset="-122"/>
                  <a:cs typeface="+mn-ea"/>
                  <a:sym typeface="+mn-lt"/>
                </a:rPr>
                <a:t>请输入您想要的文字内容请输入您想要的文字内容请输入您想要的文字内容</a:t>
              </a:r>
              <a:endParaRPr lang="zh-CN" altLang="en-US" sz="1400" noProof="0" dirty="0">
                <a:ln>
                  <a:noFill/>
                </a:ln>
                <a:solidFill>
                  <a:schemeClr val="tx1">
                    <a:lumMod val="50000"/>
                    <a:lumOff val="50000"/>
                  </a:schemeClr>
                </a:solidFill>
                <a:effectLst/>
                <a:uLnTx/>
                <a:uFillTx/>
                <a:latin typeface="阿里巴巴普惠体 3.0 45 Light" panose="00020600040101010101" charset="-122"/>
                <a:ea typeface="阿里巴巴普惠体 3.0 45 Light" panose="00020600040101010101"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30.1542519685039,&quot;left&quot;:48.45,&quot;top&quot;:127.34574803149606,&quot;width&quot;:866.2}"/>
</p:tagLst>
</file>

<file path=ppt/tags/tag101.xml><?xml version="1.0" encoding="utf-8"?>
<p:tagLst xmlns:p="http://schemas.openxmlformats.org/presentationml/2006/main">
  <p:tag name="KSO_WM_DIAGRAM_VIRTUALLY_FRAME" val="{&quot;height&quot;:330.1542519685039,&quot;left&quot;:48.45,&quot;top&quot;:127.34574803149606,&quot;width&quot;:866.2}"/>
</p:tagLst>
</file>

<file path=ppt/tags/tag102.xml><?xml version="1.0" encoding="utf-8"?>
<p:tagLst xmlns:p="http://schemas.openxmlformats.org/presentationml/2006/main">
  <p:tag name="KSO_WM_DIAGRAM_VIRTUALLY_FRAME" val="{&quot;height&quot;:330.1542519685039,&quot;left&quot;:48.45,&quot;top&quot;:127.34574803149606,&quot;width&quot;:866.2}"/>
</p:tagLst>
</file>

<file path=ppt/tags/tag103.xml><?xml version="1.0" encoding="utf-8"?>
<p:tagLst xmlns:p="http://schemas.openxmlformats.org/presentationml/2006/main">
  <p:tag name="KSO_WM_DIAGRAM_VIRTUALLY_FRAME" val="{&quot;height&quot;:330.1542519685039,&quot;left&quot;:48.45,&quot;top&quot;:127.34574803149606,&quot;width&quot;:866.2}"/>
</p:tagLst>
</file>

<file path=ppt/tags/tag104.xml><?xml version="1.0" encoding="utf-8"?>
<p:tagLst xmlns:p="http://schemas.openxmlformats.org/presentationml/2006/main">
  <p:tag name="KSO_WM_DIAGRAM_VIRTUALLY_FRAME" val="{&quot;height&quot;:330.1542519685039,&quot;left&quot;:48.45,&quot;top&quot;:127.34574803149606,&quot;width&quot;:866.2}"/>
</p:tagLst>
</file>

<file path=ppt/tags/tag105.xml><?xml version="1.0" encoding="utf-8"?>
<p:tagLst xmlns:p="http://schemas.openxmlformats.org/presentationml/2006/main">
  <p:tag name="KSO_WM_DIAGRAM_VIRTUALLY_FRAME" val="{&quot;height&quot;:330.1542519685039,&quot;left&quot;:48.45,&quot;top&quot;:127.34574803149606,&quot;width&quot;:866.2}"/>
</p:tagLst>
</file>

<file path=ppt/tags/tag106.xml><?xml version="1.0" encoding="utf-8"?>
<p:tagLst xmlns:p="http://schemas.openxmlformats.org/presentationml/2006/main">
  <p:tag name="KSO_WM_DIAGRAM_VIRTUALLY_FRAME" val="{&quot;height&quot;:330.1542519685039,&quot;left&quot;:48.45,&quot;top&quot;:127.34574803149606,&quot;width&quot;:866.2}"/>
</p:tagLst>
</file>

<file path=ppt/tags/tag107.xml><?xml version="1.0" encoding="utf-8"?>
<p:tagLst xmlns:p="http://schemas.openxmlformats.org/presentationml/2006/main">
  <p:tag name="KSO_WM_DIAGRAM_VIRTUALLY_FRAME" val="{&quot;height&quot;:330.1542519685039,&quot;left&quot;:48.45,&quot;top&quot;:127.34574803149606,&quot;width&quot;:866.2}"/>
</p:tagLst>
</file>

<file path=ppt/tags/tag108.xml><?xml version="1.0" encoding="utf-8"?>
<p:tagLst xmlns:p="http://schemas.openxmlformats.org/presentationml/2006/main">
  <p:tag name="KSO_WM_DIAGRAM_VIRTUALLY_FRAME" val="{&quot;height&quot;:330.1542519685039,&quot;left&quot;:48.45,&quot;top&quot;:127.34574803149606,&quot;width&quot;:866.2}"/>
</p:tagLst>
</file>

<file path=ppt/tags/tag109.xml><?xml version="1.0" encoding="utf-8"?>
<p:tagLst xmlns:p="http://schemas.openxmlformats.org/presentationml/2006/main">
  <p:tag name="KSO_WM_DIAGRAM_VIRTUALLY_FRAME" val="{&quot;height&quot;:330.1542519685039,&quot;left&quot;:48.45,&quot;top&quot;:127.34574803149606,&quot;width&quot;:866.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30.1542519685039,&quot;left&quot;:48.45,&quot;top&quot;:127.34574803149606,&quot;width&quot;:866.2}"/>
</p:tagLst>
</file>

<file path=ppt/tags/tag111.xml><?xml version="1.0" encoding="utf-8"?>
<p:tagLst xmlns:p="http://schemas.openxmlformats.org/presentationml/2006/main">
  <p:tag name="KSO_WM_DIAGRAM_VIRTUALLY_FRAME" val="{&quot;height&quot;:330.1542519685039,&quot;left&quot;:48.45,&quot;top&quot;:127.34574803149606,&quot;width&quot;:866.2}"/>
</p:tagLst>
</file>

<file path=ppt/tags/tag112.xml><?xml version="1.0" encoding="utf-8"?>
<p:tagLst xmlns:p="http://schemas.openxmlformats.org/presentationml/2006/main">
  <p:tag name="KSO_WM_DIAGRAM_VIRTUALLY_FRAME" val="{&quot;height&quot;:330.1542519685039,&quot;left&quot;:48.45,&quot;top&quot;:127.34574803149606,&quot;width&quot;:866.2}"/>
</p:tagLst>
</file>

<file path=ppt/tags/tag113.xml><?xml version="1.0" encoding="utf-8"?>
<p:tagLst xmlns:p="http://schemas.openxmlformats.org/presentationml/2006/main">
  <p:tag name="KSO_WM_DIAGRAM_VIRTUALLY_FRAME" val="{&quot;height&quot;:330.1542519685039,&quot;left&quot;:48.45,&quot;top&quot;:127.34574803149606,&quot;width&quot;:866.2}"/>
</p:tagLst>
</file>

<file path=ppt/tags/tag114.xml><?xml version="1.0" encoding="utf-8"?>
<p:tagLst xmlns:p="http://schemas.openxmlformats.org/presentationml/2006/main">
  <p:tag name="KSO_WM_DIAGRAM_VIRTUALLY_FRAME" val="{&quot;height&quot;:330.1542519685039,&quot;left&quot;:48.45,&quot;top&quot;:127.34574803149606,&quot;width&quot;:866.2}"/>
</p:tagLst>
</file>

<file path=ppt/tags/tag115.xml><?xml version="1.0" encoding="utf-8"?>
<p:tagLst xmlns:p="http://schemas.openxmlformats.org/presentationml/2006/main">
  <p:tag name="KSO_WM_DIAGRAM_VIRTUALLY_FRAME" val="{&quot;height&quot;:330.1542519685039,&quot;left&quot;:48.45,&quot;top&quot;:127.34574803149606,&quot;width&quot;:866.2}"/>
</p:tagLst>
</file>

<file path=ppt/tags/tag116.xml><?xml version="1.0" encoding="utf-8"?>
<p:tagLst xmlns:p="http://schemas.openxmlformats.org/presentationml/2006/main">
  <p:tag name="KSO_WM_DIAGRAM_VIRTUALLY_FRAME" val="{&quot;height&quot;:330.1542519685039,&quot;left&quot;:48.45,&quot;top&quot;:127.34574803149606,&quot;width&quot;:866.2}"/>
</p:tagLst>
</file>

<file path=ppt/tags/tag11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1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1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4.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5.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6.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2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4.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5.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6.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7.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8.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39.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1.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2.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3.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4.xml><?xml version="1.0" encoding="utf-8"?>
<p:tagLst xmlns:p="http://schemas.openxmlformats.org/presentationml/2006/main">
  <p:tag name="KSO_WM_DIAGRAM_VIRTUALLY_FRAME" val="{&quot;height&quot;:371.1408802705304,&quot;left&quot;:86.9367716535433,&quot;top&quot;:81.8866000444303,&quot;width&quot;:798.3829921259843}"/>
</p:tagLst>
</file>

<file path=ppt/tags/tag145.xml><?xml version="1.0" encoding="utf-8"?>
<p:tagLst xmlns:p="http://schemas.openxmlformats.org/presentationml/2006/main">
  <p:tag name="KSO_WM_DIAGRAM_VIRTUALLY_FRAME" val="{&quot;height&quot;:372.3,&quot;left&quot;:74.4,&quot;top&quot;:109.6,&quot;width&quot;:341}"/>
</p:tagLst>
</file>

<file path=ppt/tags/tag146.xml><?xml version="1.0" encoding="utf-8"?>
<p:tagLst xmlns:p="http://schemas.openxmlformats.org/presentationml/2006/main">
  <p:tag name="KSO_WM_DIAGRAM_VIRTUALLY_FRAME" val="{&quot;height&quot;:372.3,&quot;left&quot;:74.4,&quot;top&quot;:109.6,&quot;width&quot;:341}"/>
</p:tagLst>
</file>

<file path=ppt/tags/tag147.xml><?xml version="1.0" encoding="utf-8"?>
<p:tagLst xmlns:p="http://schemas.openxmlformats.org/presentationml/2006/main">
  <p:tag name="KSO_WM_DIAGRAM_VIRTUALLY_FRAME" val="{&quot;height&quot;:372.3,&quot;left&quot;:74.4,&quot;top&quot;:109.6,&quot;width&quot;:341}"/>
</p:tagLst>
</file>

<file path=ppt/tags/tag148.xml><?xml version="1.0" encoding="utf-8"?>
<p:tagLst xmlns:p="http://schemas.openxmlformats.org/presentationml/2006/main">
  <p:tag name="KSO_WM_DIAGRAM_VIRTUALLY_FRAME" val="{&quot;height&quot;:372.3,&quot;left&quot;:74.4,&quot;top&quot;:109.6,&quot;width&quot;:341}"/>
</p:tagLst>
</file>

<file path=ppt/tags/tag149.xml><?xml version="1.0" encoding="utf-8"?>
<p:tagLst xmlns:p="http://schemas.openxmlformats.org/presentationml/2006/main">
  <p:tag name="KSO_WM_DIAGRAM_VIRTUALLY_FRAME" val="{&quot;height&quot;:372.3,&quot;left&quot;:74.4,&quot;top&quot;:109.6,&quot;width&quot;:34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372.3,&quot;left&quot;:74.4,&quot;top&quot;:109.6,&quot;width&quot;:341}"/>
</p:tagLst>
</file>

<file path=ppt/tags/tag151.xml><?xml version="1.0" encoding="utf-8"?>
<p:tagLst xmlns:p="http://schemas.openxmlformats.org/presentationml/2006/main">
  <p:tag name="KSO_WM_DIAGRAM_VIRTUALLY_FRAME" val="{&quot;height&quot;:372.3,&quot;left&quot;:74.4,&quot;top&quot;:109.6,&quot;width&quot;:341}"/>
</p:tagLst>
</file>

<file path=ppt/tags/tag152.xml><?xml version="1.0" encoding="utf-8"?>
<p:tagLst xmlns:p="http://schemas.openxmlformats.org/presentationml/2006/main">
  <p:tag name="KSO_WM_DIAGRAM_VIRTUALLY_FRAME" val="{&quot;height&quot;:372.3,&quot;left&quot;:74.4,&quot;top&quot;:109.6,&quot;width&quot;:341}"/>
</p:tagLst>
</file>

<file path=ppt/tags/tag153.xml><?xml version="1.0" encoding="utf-8"?>
<p:tagLst xmlns:p="http://schemas.openxmlformats.org/presentationml/2006/main">
  <p:tag name="KSO_WM_DIAGRAM_VIRTUALLY_FRAME" val="{&quot;height&quot;:372.3,&quot;left&quot;:74.4,&quot;top&quot;:109.6,&quot;width&quot;:341}"/>
</p:tagLst>
</file>

<file path=ppt/tags/tag154.xml><?xml version="1.0" encoding="utf-8"?>
<p:tagLst xmlns:p="http://schemas.openxmlformats.org/presentationml/2006/main">
  <p:tag name="KSO_WM_DIAGRAM_VIRTUALLY_FRAME" val="{&quot;height&quot;:372.3,&quot;left&quot;:74.4,&quot;top&quot;:109.6,&quot;width&quot;:341}"/>
</p:tagLst>
</file>

<file path=ppt/tags/tag155.xml><?xml version="1.0" encoding="utf-8"?>
<p:tagLst xmlns:p="http://schemas.openxmlformats.org/presentationml/2006/main">
  <p:tag name="KSO_WM_DIAGRAM_VIRTUALLY_FRAME" val="{&quot;height&quot;:372.3,&quot;left&quot;:74.4,&quot;top&quot;:109.6,&quot;width&quot;:341}"/>
</p:tagLst>
</file>

<file path=ppt/tags/tag156.xml><?xml version="1.0" encoding="utf-8"?>
<p:tagLst xmlns:p="http://schemas.openxmlformats.org/presentationml/2006/main">
  <p:tag name="KSO_WM_DIAGRAM_VIRTUALLY_FRAME" val="{&quot;height&quot;:372.3,&quot;left&quot;:74.4,&quot;top&quot;:109.6,&quot;width&quot;:341}"/>
</p:tagLst>
</file>

<file path=ppt/tags/tag157.xml><?xml version="1.0" encoding="utf-8"?>
<p:tagLst xmlns:p="http://schemas.openxmlformats.org/presentationml/2006/main">
  <p:tag name="KSO_WM_DIAGRAM_VIRTUALLY_FRAME" val="{&quot;height&quot;:372.3,&quot;left&quot;:74.4,&quot;top&quot;:109.6,&quot;width&quot;:341}"/>
</p:tagLst>
</file>

<file path=ppt/tags/tag158.xml><?xml version="1.0" encoding="utf-8"?>
<p:tagLst xmlns:p="http://schemas.openxmlformats.org/presentationml/2006/main">
  <p:tag name="KSO_WM_DIAGRAM_VIRTUALLY_FRAME" val="{&quot;height&quot;:372.3,&quot;left&quot;:74.4,&quot;top&quot;:109.6,&quot;width&quot;:341}"/>
</p:tagLst>
</file>

<file path=ppt/tags/tag159.xml><?xml version="1.0" encoding="utf-8"?>
<p:tagLst xmlns:p="http://schemas.openxmlformats.org/presentationml/2006/main">
  <p:tag name="KSO_WM_DIAGRAM_VIRTUALLY_FRAME" val="{&quot;height&quot;:372.3,&quot;left&quot;:74.4,&quot;top&quot;:109.6,&quot;width&quot;:34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372.3,&quot;left&quot;:74.4,&quot;top&quot;:109.6,&quot;width&quot;:341}"/>
</p:tagLst>
</file>

<file path=ppt/tags/tag161.xml><?xml version="1.0" encoding="utf-8"?>
<p:tagLst xmlns:p="http://schemas.openxmlformats.org/presentationml/2006/main">
  <p:tag name="KSO_WM_DIAGRAM_VIRTUALLY_FRAME" val="{&quot;height&quot;:372.3,&quot;left&quot;:74.4,&quot;top&quot;:109.6,&quot;width&quot;:341}"/>
</p:tagLst>
</file>

<file path=ppt/tags/tag162.xml><?xml version="1.0" encoding="utf-8"?>
<p:tagLst xmlns:p="http://schemas.openxmlformats.org/presentationml/2006/main">
  <p:tag name="KSO_WM_DIAGRAM_VIRTUALLY_FRAME" val="{&quot;height&quot;:372.3,&quot;left&quot;:74.4,&quot;top&quot;:109.6,&quot;width&quot;:341}"/>
</p:tagLst>
</file>

<file path=ppt/tags/tag163.xml><?xml version="1.0" encoding="utf-8"?>
<p:tagLst xmlns:p="http://schemas.openxmlformats.org/presentationml/2006/main">
  <p:tag name="KSO_WM_DIAGRAM_VIRTUALLY_FRAME" val="{&quot;height&quot;:57.4,&quot;left&quot;:78.25,&quot;top&quot;:390.2,&quot;width&quot;:512.7}"/>
</p:tagLst>
</file>

<file path=ppt/tags/tag164.xml><?xml version="1.0" encoding="utf-8"?>
<p:tagLst xmlns:p="http://schemas.openxmlformats.org/presentationml/2006/main">
  <p:tag name="KSO_WM_DIAGRAM_VIRTUALLY_FRAME" val="{&quot;height&quot;:57.4,&quot;left&quot;:78.25,&quot;top&quot;:390.2,&quot;width&quot;:512.7}"/>
</p:tagLst>
</file>

<file path=ppt/tags/tag165.xml><?xml version="1.0" encoding="utf-8"?>
<p:tagLst xmlns:p="http://schemas.openxmlformats.org/presentationml/2006/main">
  <p:tag name="KSO_WM_DIAGRAM_VIRTUALLY_FRAME" val="{&quot;height&quot;:57.4,&quot;left&quot;:78.25,&quot;top&quot;:390.2,&quot;width&quot;:512.7}"/>
</p:tagLst>
</file>

<file path=ppt/tags/tag166.xml><?xml version="1.0" encoding="utf-8"?>
<p:tagLst xmlns:p="http://schemas.openxmlformats.org/presentationml/2006/main">
  <p:tag name="KSO_WM_DIAGRAM_VIRTUALLY_FRAME" val="{&quot;height&quot;:57.4,&quot;left&quot;:78.25,&quot;top&quot;:390.2,&quot;width&quot;:512.7}"/>
</p:tagLst>
</file>

<file path=ppt/tags/tag167.xml><?xml version="1.0" encoding="utf-8"?>
<p:tagLst xmlns:p="http://schemas.openxmlformats.org/presentationml/2006/main">
  <p:tag name="KSO_WM_DIAGRAM_VIRTUALLY_FRAME" val="{&quot;height&quot;:57.4,&quot;left&quot;:78.25,&quot;top&quot;:390.2,&quot;width&quot;:512.7}"/>
</p:tagLst>
</file>

<file path=ppt/tags/tag168.xml><?xml version="1.0" encoding="utf-8"?>
<p:tagLst xmlns:p="http://schemas.openxmlformats.org/presentationml/2006/main">
  <p:tag name="KSO_WM_DIAGRAM_VIRTUALLY_FRAME" val="{&quot;height&quot;:57.4,&quot;left&quot;:78.25,&quot;top&quot;:390.2,&quot;width&quot;:512.7}"/>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1.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2.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3.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4.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5.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6.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7.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8.xml><?xml version="1.0" encoding="utf-8"?>
<p:tagLst xmlns:p="http://schemas.openxmlformats.org/presentationml/2006/main">
  <p:tag name="KSO_WM_DIAGRAM_VIRTUALLY_FRAME" val="{&quot;height&quot;:404.0279527559055,&quot;left&quot;:100.02086614173228,&quot;top&quot;:134.7556692913386,&quot;width&quot;:779.369895013123}"/>
</p:tagLst>
</file>

<file path=ppt/tags/tag179.xml><?xml version="1.0" encoding="utf-8"?>
<p:tagLst xmlns:p="http://schemas.openxmlformats.org/presentationml/2006/main">
  <p:tag name="KSO_WM_DIAGRAM_VIRTUALLY_FRAME" val="{&quot;height&quot;:352.2077952755906,&quot;left&quot;:110.95,&quot;top&quot;:155.85,&quot;width&quot;:755.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352.2077952755906,&quot;left&quot;:110.95,&quot;top&quot;:155.85,&quot;width&quot;:755.1}"/>
</p:tagLst>
</file>

<file path=ppt/tags/tag181.xml><?xml version="1.0" encoding="utf-8"?>
<p:tagLst xmlns:p="http://schemas.openxmlformats.org/presentationml/2006/main">
  <p:tag name="KSO_WM_DIAGRAM_VIRTUALLY_FRAME" val="{&quot;height&quot;:352.2077952755906,&quot;left&quot;:110.95,&quot;top&quot;:155.85,&quot;width&quot;:755.1}"/>
</p:tagLst>
</file>

<file path=ppt/tags/tag182.xml><?xml version="1.0" encoding="utf-8"?>
<p:tagLst xmlns:p="http://schemas.openxmlformats.org/presentationml/2006/main">
  <p:tag name="KSO_WM_DIAGRAM_VIRTUALLY_FRAME" val="{&quot;height&quot;:352.2077952755906,&quot;left&quot;:110.95,&quot;top&quot;:155.85,&quot;width&quot;:755.1}"/>
</p:tagLst>
</file>

<file path=ppt/tags/tag183.xml><?xml version="1.0" encoding="utf-8"?>
<p:tagLst xmlns:p="http://schemas.openxmlformats.org/presentationml/2006/main">
  <p:tag name="KSO_WM_DIAGRAM_VIRTUALLY_FRAME" val="{&quot;height&quot;:352.2077952755906,&quot;left&quot;:110.95,&quot;top&quot;:155.85,&quot;width&quot;:755.1}"/>
</p:tagLst>
</file>

<file path=ppt/tags/tag184.xml><?xml version="1.0" encoding="utf-8"?>
<p:tagLst xmlns:p="http://schemas.openxmlformats.org/presentationml/2006/main">
  <p:tag name="KSO_WM_DIAGRAM_VIRTUALLY_FRAME" val="{&quot;height&quot;:352.2077952755906,&quot;left&quot;:110.95,&quot;top&quot;:155.85,&quot;width&quot;:755.1}"/>
</p:tagLst>
</file>

<file path=ppt/tags/tag185.xml><?xml version="1.0" encoding="utf-8"?>
<p:tagLst xmlns:p="http://schemas.openxmlformats.org/presentationml/2006/main">
  <p:tag name="KSO_WM_DIAGRAM_VIRTUALLY_FRAME" val="{&quot;height&quot;:352.2077952755906,&quot;left&quot;:110.95,&quot;top&quot;:155.85,&quot;width&quot;:755.1}"/>
</p:tagLst>
</file>

<file path=ppt/tags/tag186.xml><?xml version="1.0" encoding="utf-8"?>
<p:tagLst xmlns:p="http://schemas.openxmlformats.org/presentationml/2006/main">
  <p:tag name="KSO_WM_DIAGRAM_VIRTUALLY_FRAME" val="{&quot;height&quot;:352.2077952755906,&quot;left&quot;:110.95,&quot;top&quot;:155.85,&quot;width&quot;:755.1}"/>
</p:tagLst>
</file>

<file path=ppt/tags/tag187.xml><?xml version="1.0" encoding="utf-8"?>
<p:tagLst xmlns:p="http://schemas.openxmlformats.org/presentationml/2006/main">
  <p:tag name="KSO_WM_DIAGRAM_VIRTUALLY_FRAME" val="{&quot;height&quot;:352.2077952755906,&quot;left&quot;:110.95,&quot;top&quot;:155.85,&quot;width&quot;:755.1}"/>
</p:tagLst>
</file>

<file path=ppt/tags/tag188.xml><?xml version="1.0" encoding="utf-8"?>
<p:tagLst xmlns:p="http://schemas.openxmlformats.org/presentationml/2006/main">
  <p:tag name="KSO_WM_DIAGRAM_VIRTUALLY_FRAME" val="{&quot;height&quot;:352.2077952755906,&quot;left&quot;:110.95,&quot;top&quot;:155.85,&quot;width&quot;:755.1}"/>
</p:tagLst>
</file>

<file path=ppt/tags/tag189.xml><?xml version="1.0" encoding="utf-8"?>
<p:tagLst xmlns:p="http://schemas.openxmlformats.org/presentationml/2006/main">
  <p:tag name="KSO_WM_DIAGRAM_VIRTUALLY_FRAME" val="{&quot;height&quot;:352.2077952755906,&quot;left&quot;:110.95,&quot;top&quot;:155.85,&quot;width&quot;:755.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352.2077952755906,&quot;left&quot;:110.95,&quot;top&quot;:155.85,&quot;width&quot;:755.1}"/>
</p:tagLst>
</file>

<file path=ppt/tags/tag191.xml><?xml version="1.0" encoding="utf-8"?>
<p:tagLst xmlns:p="http://schemas.openxmlformats.org/presentationml/2006/main">
  <p:tag name="KSO_WM_DIAGRAM_VIRTUALLY_FRAME" val="{&quot;height&quot;:352.2077952755906,&quot;left&quot;:110.95,&quot;top&quot;:155.85,&quot;width&quot;:755.1}"/>
</p:tagLst>
</file>

<file path=ppt/tags/tag192.xml><?xml version="1.0" encoding="utf-8"?>
<p:tagLst xmlns:p="http://schemas.openxmlformats.org/presentationml/2006/main">
  <p:tag name="KSO_WM_DIAGRAM_VIRTUALLY_FRAME" val="{&quot;height&quot;:313.02582677165367,&quot;left&quot;:117.2740157480315,&quot;top&quot;:163.7983464566929,&quot;width&quot;:725.451968503937}"/>
</p:tagLst>
</file>

<file path=ppt/tags/tag193.xml><?xml version="1.0" encoding="utf-8"?>
<p:tagLst xmlns:p="http://schemas.openxmlformats.org/presentationml/2006/main">
  <p:tag name="KSO_WM_DIAGRAM_VIRTUALLY_FRAME" val="{&quot;height&quot;:57.4,&quot;left&quot;:78.25,&quot;top&quot;:390.2,&quot;width&quot;:512.7}"/>
</p:tagLst>
</file>

<file path=ppt/tags/tag194.xml><?xml version="1.0" encoding="utf-8"?>
<p:tagLst xmlns:p="http://schemas.openxmlformats.org/presentationml/2006/main">
  <p:tag name="KSO_WM_DIAGRAM_VIRTUALLY_FRAME" val="{&quot;height&quot;:57.4,&quot;left&quot;:78.25,&quot;top&quot;:390.2,&quot;width&quot;:512.7}"/>
</p:tagLst>
</file>

<file path=ppt/tags/tag195.xml><?xml version="1.0" encoding="utf-8"?>
<p:tagLst xmlns:p="http://schemas.openxmlformats.org/presentationml/2006/main">
  <p:tag name="KSO_WM_DIAGRAM_VIRTUALLY_FRAME" val="{&quot;height&quot;:57.4,&quot;left&quot;:78.25,&quot;top&quot;:390.2,&quot;width&quot;:512.7}"/>
</p:tagLst>
</file>

<file path=ppt/tags/tag196.xml><?xml version="1.0" encoding="utf-8"?>
<p:tagLst xmlns:p="http://schemas.openxmlformats.org/presentationml/2006/main">
  <p:tag name="KSO_WM_DIAGRAM_VIRTUALLY_FRAME" val="{&quot;height&quot;:57.4,&quot;left&quot;:78.25,&quot;top&quot;:390.2,&quot;width&quot;:512.7}"/>
</p:tagLst>
</file>

<file path=ppt/tags/tag197.xml><?xml version="1.0" encoding="utf-8"?>
<p:tagLst xmlns:p="http://schemas.openxmlformats.org/presentationml/2006/main">
  <p:tag name="KSO_WM_DIAGRAM_VIRTUALLY_FRAME" val="{&quot;height&quot;:57.4,&quot;left&quot;:78.25,&quot;top&quot;:390.2,&quot;width&quot;:512.7}"/>
</p:tagLst>
</file>

<file path=ppt/tags/tag198.xml><?xml version="1.0" encoding="utf-8"?>
<p:tagLst xmlns:p="http://schemas.openxmlformats.org/presentationml/2006/main">
  <p:tag name="KSO_WM_DIAGRAM_VIRTUALLY_FRAME" val="{&quot;height&quot;:57.4,&quot;left&quot;:78.25,&quot;top&quot;:390.2,&quot;width&quot;:512.7}"/>
</p:tagLst>
</file>

<file path=ppt/tags/tag19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1.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2.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3.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4.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5.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6.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7.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8.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09.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1.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2.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3.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4.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5.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6.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7.xml><?xml version="1.0" encoding="utf-8"?>
<p:tagLst xmlns:p="http://schemas.openxmlformats.org/presentationml/2006/main">
  <p:tag name="KSO_WM_DIAGRAM_VIRTUALLY_FRAME" val="{&quot;height&quot;:212.88538057742784,&quot;left&quot;:48.87044619422573,&quot;top&quot;:273.90477690288714,&quot;width&quot;:862.2590026246719}"/>
</p:tagLst>
</file>

<file path=ppt/tags/tag21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1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2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3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4.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5.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6.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7.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8.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49.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51.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52.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53.xml><?xml version="1.0" encoding="utf-8"?>
<p:tagLst xmlns:p="http://schemas.openxmlformats.org/presentationml/2006/main">
  <p:tag name="KSO_WM_DIAGRAM_VIRTUALLY_FRAME" val="{&quot;height&quot;:368.5235433070866,&quot;left&quot;:102.3999212598425,&quot;top&quot;:118.21771653543308,&quot;width&quot;:760.9409448818899}"/>
</p:tagLst>
</file>

<file path=ppt/tags/tag254.xml><?xml version="1.0" encoding="utf-8"?>
<p:tagLst xmlns:p="http://schemas.openxmlformats.org/presentationml/2006/main">
  <p:tag name="KSO_WM_DIAGRAM_VIRTUALLY_FRAME" val="{&quot;height&quot;:57.4,&quot;left&quot;:78.25,&quot;top&quot;:390.2,&quot;width&quot;:512.7}"/>
</p:tagLst>
</file>

<file path=ppt/tags/tag255.xml><?xml version="1.0" encoding="utf-8"?>
<p:tagLst xmlns:p="http://schemas.openxmlformats.org/presentationml/2006/main">
  <p:tag name="KSO_WM_DIAGRAM_VIRTUALLY_FRAME" val="{&quot;height&quot;:57.4,&quot;left&quot;:78.25,&quot;top&quot;:390.2,&quot;width&quot;:512.7}"/>
</p:tagLst>
</file>

<file path=ppt/tags/tag256.xml><?xml version="1.0" encoding="utf-8"?>
<p:tagLst xmlns:p="http://schemas.openxmlformats.org/presentationml/2006/main">
  <p:tag name="KSO_WM_DIAGRAM_VIRTUALLY_FRAME" val="{&quot;height&quot;:57.4,&quot;left&quot;:78.25,&quot;top&quot;:390.2,&quot;width&quot;:512.7}"/>
</p:tagLst>
</file>

<file path=ppt/tags/tag257.xml><?xml version="1.0" encoding="utf-8"?>
<p:tagLst xmlns:p="http://schemas.openxmlformats.org/presentationml/2006/main">
  <p:tag name="KSO_WM_DIAGRAM_VIRTUALLY_FRAME" val="{&quot;height&quot;:57.4,&quot;left&quot;:78.25,&quot;top&quot;:390.2,&quot;width&quot;:512.7}"/>
</p:tagLst>
</file>

<file path=ppt/tags/tag258.xml><?xml version="1.0" encoding="utf-8"?>
<p:tagLst xmlns:p="http://schemas.openxmlformats.org/presentationml/2006/main">
  <p:tag name="KSO_WM_DIAGRAM_VIRTUALLY_FRAME" val="{&quot;height&quot;:57.4,&quot;left&quot;:78.25,&quot;top&quot;:390.2,&quot;width&quot;:512.7}"/>
</p:tagLst>
</file>

<file path=ppt/tags/tag259.xml><?xml version="1.0" encoding="utf-8"?>
<p:tagLst xmlns:p="http://schemas.openxmlformats.org/presentationml/2006/main">
  <p:tag name="KSO_WM_DIAGRAM_VIRTUALLY_FRAME" val="{&quot;height&quot;:57.4,&quot;left&quot;:78.25,&quot;top&quot;:390.2,&quot;width&quot;:512.7}"/>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DIAGRAM_VIRTUALLY_FRAME" val="{&quot;height&quot;:278.3882677165355,&quot;left&quot;:90.05653543307086,&quot;top&quot;:154.5,&quot;width&quot;:779.8873228346456}"/>
</p:tagLst>
</file>

<file path=ppt/tags/tag262.xml><?xml version="1.0" encoding="utf-8"?>
<p:tagLst xmlns:p="http://schemas.openxmlformats.org/presentationml/2006/main">
  <p:tag name="KSO_WM_DIAGRAM_VIRTUALLY_FRAME" val="{&quot;height&quot;:278.3882677165355,&quot;left&quot;:90.05653543307086,&quot;top&quot;:154.5,&quot;width&quot;:779.8873228346456}"/>
</p:tagLst>
</file>

<file path=ppt/tags/tag263.xml><?xml version="1.0" encoding="utf-8"?>
<p:tagLst xmlns:p="http://schemas.openxmlformats.org/presentationml/2006/main">
  <p:tag name="KSO_WM_DIAGRAM_VIRTUALLY_FRAME" val="{&quot;height&quot;:278.3882677165355,&quot;left&quot;:90.05653543307086,&quot;top&quot;:154.5,&quot;width&quot;:779.8873228346456}"/>
</p:tagLst>
</file>

<file path=ppt/tags/tag264.xml><?xml version="1.0" encoding="utf-8"?>
<p:tagLst xmlns:p="http://schemas.openxmlformats.org/presentationml/2006/main">
  <p:tag name="KSO_WM_DIAGRAM_VIRTUALLY_FRAME" val="{&quot;height&quot;:278.3882677165355,&quot;left&quot;:90.05653543307086,&quot;top&quot;:154.5,&quot;width&quot;:779.8873228346456}"/>
</p:tagLst>
</file>

<file path=ppt/tags/tag265.xml><?xml version="1.0" encoding="utf-8"?>
<p:tagLst xmlns:p="http://schemas.openxmlformats.org/presentationml/2006/main">
  <p:tag name="KSO_WM_DIAGRAM_VIRTUALLY_FRAME" val="{&quot;height&quot;:278.3882677165355,&quot;left&quot;:90.05653543307086,&quot;top&quot;:154.5,&quot;width&quot;:779.8873228346456}"/>
</p:tagLst>
</file>

<file path=ppt/tags/tag266.xml><?xml version="1.0" encoding="utf-8"?>
<p:tagLst xmlns:p="http://schemas.openxmlformats.org/presentationml/2006/main">
  <p:tag name="KSO_WM_DIAGRAM_VIRTUALLY_FRAME" val="{&quot;height&quot;:278.3882677165355,&quot;left&quot;:90.05653543307086,&quot;top&quot;:154.5,&quot;width&quot;:779.8873228346456}"/>
</p:tagLst>
</file>

<file path=ppt/tags/tag267.xml><?xml version="1.0" encoding="utf-8"?>
<p:tagLst xmlns:p="http://schemas.openxmlformats.org/presentationml/2006/main">
  <p:tag name="KSO_WM_DIAGRAM_VIRTUALLY_FRAME" val="{&quot;height&quot;:278.3882677165355,&quot;left&quot;:90.05653543307086,&quot;top&quot;:154.5,&quot;width&quot;:779.8873228346456}"/>
</p:tagLst>
</file>

<file path=ppt/tags/tag268.xml><?xml version="1.0" encoding="utf-8"?>
<p:tagLst xmlns:p="http://schemas.openxmlformats.org/presentationml/2006/main">
  <p:tag name="KSO_WM_DIAGRAM_VIRTUALLY_FRAME" val="{&quot;height&quot;:278.3882677165355,&quot;left&quot;:90.05653543307086,&quot;top&quot;:154.5,&quot;width&quot;:779.8873228346456}"/>
</p:tagLst>
</file>

<file path=ppt/tags/tag269.xml><?xml version="1.0" encoding="utf-8"?>
<p:tagLst xmlns:p="http://schemas.openxmlformats.org/presentationml/2006/main">
  <p:tag name="KSO_WM_DIAGRAM_VIRTUALLY_FRAME" val="{&quot;height&quot;:278.3882677165355,&quot;left&quot;:90.05653543307086,&quot;top&quot;:154.5,&quot;width&quot;:779.887322834645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DIAGRAM_VIRTUALLY_FRAME" val="{&quot;height&quot;:278.3882677165355,&quot;left&quot;:90.05653543307086,&quot;top&quot;:154.5,&quot;width&quot;:779.8873228346456}"/>
</p:tagLst>
</file>

<file path=ppt/tags/tag271.xml><?xml version="1.0" encoding="utf-8"?>
<p:tagLst xmlns:p="http://schemas.openxmlformats.org/presentationml/2006/main">
  <p:tag name="KSO_WM_DIAGRAM_VIRTUALLY_FRAME" val="{&quot;height&quot;:278.3882677165355,&quot;left&quot;:90.05653543307086,&quot;top&quot;:154.5,&quot;width&quot;:779.8873228346456}"/>
</p:tagLst>
</file>

<file path=ppt/tags/tag272.xml><?xml version="1.0" encoding="utf-8"?>
<p:tagLst xmlns:p="http://schemas.openxmlformats.org/presentationml/2006/main">
  <p:tag name="KSO_WM_DIAGRAM_VIRTUALLY_FRAME" val="{&quot;height&quot;:278.3882677165355,&quot;left&quot;:90.05653543307086,&quot;top&quot;:154.5,&quot;width&quot;:779.8873228346456}"/>
</p:tagLst>
</file>

<file path=ppt/tags/tag273.xml><?xml version="1.0" encoding="utf-8"?>
<p:tagLst xmlns:p="http://schemas.openxmlformats.org/presentationml/2006/main">
  <p:tag name="KSO_WM_DIAGRAM_VIRTUALLY_FRAME" val="{&quot;height&quot;:278.3882677165355,&quot;left&quot;:90.05653543307086,&quot;top&quot;:154.5,&quot;width&quot;:779.8873228346456}"/>
</p:tagLst>
</file>

<file path=ppt/tags/tag274.xml><?xml version="1.0" encoding="utf-8"?>
<p:tagLst xmlns:p="http://schemas.openxmlformats.org/presentationml/2006/main">
  <p:tag name="KSO_WM_DIAGRAM_VIRTUALLY_FRAME" val="{&quot;height&quot;:278.3882677165355,&quot;left&quot;:90.05653543307086,&quot;top&quot;:154.5,&quot;width&quot;:779.8873228346456}"/>
</p:tagLst>
</file>

<file path=ppt/tags/tag275.xml><?xml version="1.0" encoding="utf-8"?>
<p:tagLst xmlns:p="http://schemas.openxmlformats.org/presentationml/2006/main">
  <p:tag name="KSO_WM_DIAGRAM_VIRTUALLY_FRAME" val="{&quot;height&quot;:278.3882677165355,&quot;left&quot;:90.05653543307086,&quot;top&quot;:154.5,&quot;width&quot;:779.8873228346456}"/>
</p:tagLst>
</file>

<file path=ppt/tags/tag276.xml><?xml version="1.0" encoding="utf-8"?>
<p:tagLst xmlns:p="http://schemas.openxmlformats.org/presentationml/2006/main">
  <p:tag name="KSO_WM_DIAGRAM_VIRTUALLY_FRAME" val="{&quot;height&quot;:278.3882677165355,&quot;left&quot;:90.05653543307086,&quot;top&quot;:154.5,&quot;width&quot;:779.8873228346456}"/>
</p:tagLst>
</file>

<file path=ppt/tags/tag277.xml><?xml version="1.0" encoding="utf-8"?>
<p:tagLst xmlns:p="http://schemas.openxmlformats.org/presentationml/2006/main">
  <p:tag name="KSO_WM_DIAGRAM_VIRTUALLY_FRAME" val="{&quot;height&quot;:278.3882677165355,&quot;left&quot;:90.05653543307086,&quot;top&quot;:154.5,&quot;width&quot;:779.8873228346456}"/>
</p:tagLst>
</file>

<file path=ppt/tags/tag278.xml><?xml version="1.0" encoding="utf-8"?>
<p:tagLst xmlns:p="http://schemas.openxmlformats.org/presentationml/2006/main">
  <p:tag name="KSO_WM_DIAGRAM_VIRTUALLY_FRAME" val="{&quot;height&quot;:278.3882677165355,&quot;left&quot;:90.05653543307086,&quot;top&quot;:154.5,&quot;width&quot;:779.8873228346456}"/>
</p:tagLst>
</file>

<file path=ppt/tags/tag279.xml><?xml version="1.0" encoding="utf-8"?>
<p:tagLst xmlns:p="http://schemas.openxmlformats.org/presentationml/2006/main">
  <p:tag name="KSO_WM_DIAGRAM_VIRTUALLY_FRAME" val="{&quot;height&quot;:278.3882677165355,&quot;left&quot;:90.05653543307086,&quot;top&quot;:154.5,&quot;width&quot;:779.88732283464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DIAGRAM_VIRTUALLY_FRAME" val="{&quot;height&quot;:278.3882677165355,&quot;left&quot;:90.05653543307086,&quot;top&quot;:154.5,&quot;width&quot;:779.8873228346456}"/>
</p:tagLst>
</file>

<file path=ppt/tags/tag281.xml><?xml version="1.0" encoding="utf-8"?>
<p:tagLst xmlns:p="http://schemas.openxmlformats.org/presentationml/2006/main">
  <p:tag name="KSO_WM_DIAGRAM_VIRTUALLY_FRAME" val="{&quot;height&quot;:278.3882677165355,&quot;left&quot;:90.05653543307086,&quot;top&quot;:154.5,&quot;width&quot;:779.8873228346456}"/>
</p:tagLst>
</file>

<file path=ppt/tags/tag282.xml><?xml version="1.0" encoding="utf-8"?>
<p:tagLst xmlns:p="http://schemas.openxmlformats.org/presentationml/2006/main">
  <p:tag name="KSO_WM_DIAGRAM_VIRTUALLY_FRAME" val="{&quot;height&quot;:278.3882677165355,&quot;left&quot;:90.05653543307086,&quot;top&quot;:154.5,&quot;width&quot;:779.8873228346456}"/>
</p:tagLst>
</file>

<file path=ppt/tags/tag283.xml><?xml version="1.0" encoding="utf-8"?>
<p:tagLst xmlns:p="http://schemas.openxmlformats.org/presentationml/2006/main">
  <p:tag name="KSO_WM_DIAGRAM_VIRTUALLY_FRAME" val="{&quot;height&quot;:278.3882677165355,&quot;left&quot;:90.05653543307086,&quot;top&quot;:154.5,&quot;width&quot;:779.8873228346456}"/>
</p:tagLst>
</file>

<file path=ppt/tags/tag284.xml><?xml version="1.0" encoding="utf-8"?>
<p:tagLst xmlns:p="http://schemas.openxmlformats.org/presentationml/2006/main">
  <p:tag name="KSO_WM_DIAGRAM_VIRTUALLY_FRAME" val="{&quot;height&quot;:278.3882677165355,&quot;left&quot;:90.05653543307086,&quot;top&quot;:154.5,&quot;width&quot;:779.8873228346456}"/>
</p:tagLst>
</file>

<file path=ppt/tags/tag285.xml><?xml version="1.0" encoding="utf-8"?>
<p:tagLst xmlns:p="http://schemas.openxmlformats.org/presentationml/2006/main">
  <p:tag name="KSO_WM_DIAGRAM_VIRTUALLY_FRAME" val="{&quot;height&quot;:278.3882677165355,&quot;left&quot;:90.05653543307086,&quot;top&quot;:154.5,&quot;width&quot;:779.8873228346456}"/>
</p:tagLst>
</file>

<file path=ppt/tags/tag286.xml><?xml version="1.0" encoding="utf-8"?>
<p:tagLst xmlns:p="http://schemas.openxmlformats.org/presentationml/2006/main">
  <p:tag name="KSO_WM_DIAGRAM_VIRTUALLY_FRAME" val="{&quot;height&quot;:278.3882677165355,&quot;left&quot;:90.05653543307086,&quot;top&quot;:154.5,&quot;width&quot;:779.8873228346456}"/>
</p:tagLst>
</file>

<file path=ppt/tags/tag287.xml><?xml version="1.0" encoding="utf-8"?>
<p:tagLst xmlns:p="http://schemas.openxmlformats.org/presentationml/2006/main">
  <p:tag name="KSO_WM_DIAGRAM_VIRTUALLY_FRAME" val="{&quot;height&quot;:278.3882677165355,&quot;left&quot;:90.05653543307086,&quot;top&quot;:154.5,&quot;width&quot;:779.8873228346456}"/>
</p:tagLst>
</file>

<file path=ppt/tags/tag288.xml><?xml version="1.0" encoding="utf-8"?>
<p:tagLst xmlns:p="http://schemas.openxmlformats.org/presentationml/2006/main">
  <p:tag name="KSO_WM_DIAGRAM_VIRTUALLY_FRAME" val="{&quot;height&quot;:278.3882677165355,&quot;left&quot;:90.05653543307086,&quot;top&quot;:154.5,&quot;width&quot;:779.8873228346456}"/>
</p:tagLst>
</file>

<file path=ppt/tags/tag289.xml><?xml version="1.0" encoding="utf-8"?>
<p:tagLst xmlns:p="http://schemas.openxmlformats.org/presentationml/2006/main">
  <p:tag name="KSO_WM_DIAGRAM_VIRTUALLY_FRAME" val="{&quot;height&quot;:278.3882677165355,&quot;left&quot;:90.05653543307086,&quot;top&quot;:154.5,&quot;width&quot;:779.887322834645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DIAGRAM_VIRTUALLY_FRAME" val="{&quot;height&quot;:278.3882677165355,&quot;left&quot;:90.05653543307086,&quot;top&quot;:154.5,&quot;width&quot;:779.8873228346456}"/>
</p:tagLst>
</file>

<file path=ppt/tags/tag291.xml><?xml version="1.0" encoding="utf-8"?>
<p:tagLst xmlns:p="http://schemas.openxmlformats.org/presentationml/2006/main">
  <p:tag name="KSO_WM_DIAGRAM_VIRTUALLY_FRAME" val="{&quot;height&quot;:278.3882677165355,&quot;left&quot;:90.05653543307086,&quot;top&quot;:154.5,&quot;width&quot;:779.8873228346456}"/>
</p:tagLst>
</file>

<file path=ppt/tags/tag292.xml><?xml version="1.0" encoding="utf-8"?>
<p:tagLst xmlns:p="http://schemas.openxmlformats.org/presentationml/2006/main">
  <p:tag name="KSO_WM_DIAGRAM_VIRTUALLY_FRAME" val="{&quot;height&quot;:278.3882677165355,&quot;left&quot;:90.05653543307086,&quot;top&quot;:154.5,&quot;width&quot;:779.8873228346456}"/>
</p:tagLst>
</file>

<file path=ppt/tags/tag293.xml><?xml version="1.0" encoding="utf-8"?>
<p:tagLst xmlns:p="http://schemas.openxmlformats.org/presentationml/2006/main">
  <p:tag name="KSO_WM_DIAGRAM_VIRTUALLY_FRAME" val="{&quot;height&quot;:371.6,&quot;left&quot;:53,&quot;top&quot;:121.6,&quot;width&quot;:895.45}"/>
</p:tagLst>
</file>

<file path=ppt/tags/tag294.xml><?xml version="1.0" encoding="utf-8"?>
<p:tagLst xmlns:p="http://schemas.openxmlformats.org/presentationml/2006/main">
  <p:tag name="KSO_WM_DIAGRAM_VIRTUALLY_FRAME" val="{&quot;height&quot;:371.6,&quot;left&quot;:53,&quot;top&quot;:121.6,&quot;width&quot;:895.45}"/>
</p:tagLst>
</file>

<file path=ppt/tags/tag295.xml><?xml version="1.0" encoding="utf-8"?>
<p:tagLst xmlns:p="http://schemas.openxmlformats.org/presentationml/2006/main">
  <p:tag name="KSO_WM_DIAGRAM_VIRTUALLY_FRAME" val="{&quot;height&quot;:371.6,&quot;left&quot;:53,&quot;top&quot;:121.6,&quot;width&quot;:895.45}"/>
</p:tagLst>
</file>

<file path=ppt/tags/tag296.xml><?xml version="1.0" encoding="utf-8"?>
<p:tagLst xmlns:p="http://schemas.openxmlformats.org/presentationml/2006/main">
  <p:tag name="KSO_WM_DIAGRAM_VIRTUALLY_FRAME" val="{&quot;height&quot;:371.6,&quot;left&quot;:53,&quot;top&quot;:121.6,&quot;width&quot;:895.45}"/>
</p:tagLst>
</file>

<file path=ppt/tags/tag297.xml><?xml version="1.0" encoding="utf-8"?>
<p:tagLst xmlns:p="http://schemas.openxmlformats.org/presentationml/2006/main">
  <p:tag name="KSO_WM_DIAGRAM_VIRTUALLY_FRAME" val="{&quot;height&quot;:371.6,&quot;left&quot;:53,&quot;top&quot;:121.6,&quot;width&quot;:895.45}"/>
</p:tagLst>
</file>

<file path=ppt/tags/tag298.xml><?xml version="1.0" encoding="utf-8"?>
<p:tagLst xmlns:p="http://schemas.openxmlformats.org/presentationml/2006/main">
  <p:tag name="KSO_WM_DIAGRAM_VIRTUALLY_FRAME" val="{&quot;height&quot;:371.6,&quot;left&quot;:53,&quot;top&quot;:121.6,&quot;width&quot;:895.45}"/>
</p:tagLst>
</file>

<file path=ppt/tags/tag299.xml><?xml version="1.0" encoding="utf-8"?>
<p:tagLst xmlns:p="http://schemas.openxmlformats.org/presentationml/2006/main">
  <p:tag name="KSO_WM_DIAGRAM_VIRTUALLY_FRAME" val="{&quot;height&quot;:371.6,&quot;left&quot;:53,&quot;top&quot;:121.6,&quot;width&quot;:895.4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DIAGRAM_VIRTUALLY_FRAME" val="{&quot;height&quot;:371.6,&quot;left&quot;:53,&quot;top&quot;:121.6,&quot;width&quot;:895.45}"/>
</p:tagLst>
</file>

<file path=ppt/tags/tag301.xml><?xml version="1.0" encoding="utf-8"?>
<p:tagLst xmlns:p="http://schemas.openxmlformats.org/presentationml/2006/main">
  <p:tag name="KSO_WM_DIAGRAM_VIRTUALLY_FRAME" val="{&quot;height&quot;:371.6,&quot;left&quot;:53,&quot;top&quot;:121.6,&quot;width&quot;:895.45}"/>
</p:tagLst>
</file>

<file path=ppt/tags/tag302.xml><?xml version="1.0" encoding="utf-8"?>
<p:tagLst xmlns:p="http://schemas.openxmlformats.org/presentationml/2006/main">
  <p:tag name="KSO_WM_DIAGRAM_VIRTUALLY_FRAME" val="{&quot;height&quot;:371.6,&quot;left&quot;:53,&quot;top&quot;:121.6,&quot;width&quot;:895.45}"/>
</p:tagLst>
</file>

<file path=ppt/tags/tag303.xml><?xml version="1.0" encoding="utf-8"?>
<p:tagLst xmlns:p="http://schemas.openxmlformats.org/presentationml/2006/main">
  <p:tag name="KSO_WM_DIAGRAM_VIRTUALLY_FRAME" val="{&quot;height&quot;:284.000157480315,&quot;left&quot;:78.40094488188977,&quot;top&quot;:156.57141732283463,&quot;width&quot;:804.8588188976378}"/>
</p:tagLst>
</file>

<file path=ppt/tags/tag304.xml><?xml version="1.0" encoding="utf-8"?>
<p:tagLst xmlns:p="http://schemas.openxmlformats.org/presentationml/2006/main">
  <p:tag name="KSO_WM_UNIT_TYPE" val="b"/>
  <p:tag name="KSO_WM_UNIT_INDEX" val="1"/>
  <p:tag name="KSO_WM_BEAUTIFY_FLAG" val="#wm#"/>
  <p:tag name="KSO_WM_TAG_VERSION" val="3.0"/>
  <p:tag name="KSO_WM_UNIT_ID" val="custom20238617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VALUE" val="19"/>
  <p:tag name="KSO_WM_UNIT_PRESET_TEXT" val="WPS,a click to unlimited possibilities"/>
  <p:tag name="KSO_WM_UNIT_TEXT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YPE" val="b"/>
  <p:tag name="KSO_WM_UNIT_INDEX" val="1"/>
  <p:tag name="KSO_WM_BEAUTIFY_FLAG" val="#wm#"/>
  <p:tag name="KSO_WM_TAG_VERSION" val="3.0"/>
  <p:tag name="KSO_WM_UNIT_ID" val="custom20238617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VALUE" val="19"/>
  <p:tag name="KSO_WM_UNIT_PRESET_TEXT" val="WPS,a click to unlimited possibilities"/>
  <p:tag name="KSO_WM_UNIT_TEXT_TYPE" val="1"/>
</p:tagLst>
</file>

<file path=ppt/tags/tag64.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5.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6.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7.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8.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69.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1.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2.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3.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4.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5.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6.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7.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8.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79.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1.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2.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3.xml><?xml version="1.0" encoding="utf-8"?>
<p:tagLst xmlns:p="http://schemas.openxmlformats.org/presentationml/2006/main">
  <p:tag name="KSO_WM_DIAGRAM_VIRTUALLY_FRAME" val="{&quot;height&quot;:325.8581102362203,&quot;left&quot;:209.4533070866142,&quot;top&quot;:118.74464566929134,&quot;width&quot;:699.0669291338581}"/>
</p:tagLst>
</file>

<file path=ppt/tags/tag84.xml><?xml version="1.0" encoding="utf-8"?>
<p:tagLst xmlns:p="http://schemas.openxmlformats.org/presentationml/2006/main">
  <p:tag name="MH" val="20160830110146"/>
  <p:tag name="MH_LIBRARY" val="CONTENTS"/>
  <p:tag name="MH_TYPE" val="OTHERS"/>
  <p:tag name="ID" val="553512"/>
</p:tagLst>
</file>

<file path=ppt/tags/tag85.xml><?xml version="1.0" encoding="utf-8"?>
<p:tagLst xmlns:p="http://schemas.openxmlformats.org/presentationml/2006/main">
  <p:tag name="MH" val="20160830110146"/>
  <p:tag name="MH_LIBRARY" val="CONTENTS"/>
  <p:tag name="MH_TYPE" val="OTHERS"/>
  <p:tag name="ID" val="553512"/>
</p:tagLst>
</file>

<file path=ppt/tags/tag86.xml><?xml version="1.0" encoding="utf-8"?>
<p:tagLst xmlns:p="http://schemas.openxmlformats.org/presentationml/2006/main">
  <p:tag name="KSO_WM_DIAGRAM_VIRTUALLY_FRAME" val="{&quot;height&quot;:57.4,&quot;left&quot;:78.25,&quot;top&quot;:390.2,&quot;width&quot;:512.7}"/>
</p:tagLst>
</file>

<file path=ppt/tags/tag87.xml><?xml version="1.0" encoding="utf-8"?>
<p:tagLst xmlns:p="http://schemas.openxmlformats.org/presentationml/2006/main">
  <p:tag name="KSO_WM_DIAGRAM_VIRTUALLY_FRAME" val="{&quot;height&quot;:57.4,&quot;left&quot;:78.25,&quot;top&quot;:390.2,&quot;width&quot;:512.7}"/>
</p:tagLst>
</file>

<file path=ppt/tags/tag88.xml><?xml version="1.0" encoding="utf-8"?>
<p:tagLst xmlns:p="http://schemas.openxmlformats.org/presentationml/2006/main">
  <p:tag name="KSO_WM_DIAGRAM_VIRTUALLY_FRAME" val="{&quot;height&quot;:57.4,&quot;left&quot;:78.25,&quot;top&quot;:390.2,&quot;width&quot;:512.7}"/>
</p:tagLst>
</file>

<file path=ppt/tags/tag89.xml><?xml version="1.0" encoding="utf-8"?>
<p:tagLst xmlns:p="http://schemas.openxmlformats.org/presentationml/2006/main">
  <p:tag name="KSO_WM_DIAGRAM_VIRTUALLY_FRAME" val="{&quot;height&quot;:57.4,&quot;left&quot;:78.25,&quot;top&quot;:390.2,&quot;width&quot;:512.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57.4,&quot;left&quot;:78.25,&quot;top&quot;:390.2,&quot;width&quot;:512.7}"/>
</p:tagLst>
</file>

<file path=ppt/tags/tag91.xml><?xml version="1.0" encoding="utf-8"?>
<p:tagLst xmlns:p="http://schemas.openxmlformats.org/presentationml/2006/main">
  <p:tag name="KSO_WM_DIAGRAM_VIRTUALLY_FRAME" val="{&quot;height&quot;:57.4,&quot;left&quot;:78.25,&quot;top&quot;:390.2,&quot;width&quot;:512.7}"/>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DIAGRAM_VIRTUALLY_FRAME" val="{&quot;height&quot;:330.1542519685039,&quot;left&quot;:48.45,&quot;top&quot;:127.34574803149606,&quot;width&quot;:866.2}"/>
</p:tagLst>
</file>

<file path=ppt/tags/tag94.xml><?xml version="1.0" encoding="utf-8"?>
<p:tagLst xmlns:p="http://schemas.openxmlformats.org/presentationml/2006/main">
  <p:tag name="KSO_WM_DIAGRAM_VIRTUALLY_FRAME" val="{&quot;height&quot;:330.1542519685039,&quot;left&quot;:48.45,&quot;top&quot;:127.34574803149606,&quot;width&quot;:866.2}"/>
</p:tagLst>
</file>

<file path=ppt/tags/tag95.xml><?xml version="1.0" encoding="utf-8"?>
<p:tagLst xmlns:p="http://schemas.openxmlformats.org/presentationml/2006/main">
  <p:tag name="KSO_WM_DIAGRAM_VIRTUALLY_FRAME" val="{&quot;height&quot;:330.1542519685039,&quot;left&quot;:48.45,&quot;top&quot;:127.34574803149606,&quot;width&quot;:866.2}"/>
</p:tagLst>
</file>

<file path=ppt/tags/tag96.xml><?xml version="1.0" encoding="utf-8"?>
<p:tagLst xmlns:p="http://schemas.openxmlformats.org/presentationml/2006/main">
  <p:tag name="KSO_WM_DIAGRAM_VIRTUALLY_FRAME" val="{&quot;height&quot;:330.1542519685039,&quot;left&quot;:48.45,&quot;top&quot;:127.34574803149606,&quot;width&quot;:866.2}"/>
</p:tagLst>
</file>

<file path=ppt/tags/tag97.xml><?xml version="1.0" encoding="utf-8"?>
<p:tagLst xmlns:p="http://schemas.openxmlformats.org/presentationml/2006/main">
  <p:tag name="KSO_WM_DIAGRAM_VIRTUALLY_FRAME" val="{&quot;height&quot;:330.1542519685039,&quot;left&quot;:48.45,&quot;top&quot;:127.34574803149606,&quot;width&quot;:866.2}"/>
</p:tagLst>
</file>

<file path=ppt/tags/tag98.xml><?xml version="1.0" encoding="utf-8"?>
<p:tagLst xmlns:p="http://schemas.openxmlformats.org/presentationml/2006/main">
  <p:tag name="KSO_WM_DIAGRAM_VIRTUALLY_FRAME" val="{&quot;height&quot;:330.1542519685039,&quot;left&quot;:48.45,&quot;top&quot;:127.34574803149606,&quot;width&quot;:866.2}"/>
</p:tagLst>
</file>

<file path=ppt/tags/tag99.xml><?xml version="1.0" encoding="utf-8"?>
<p:tagLst xmlns:p="http://schemas.openxmlformats.org/presentationml/2006/main">
  <p:tag name="KSO_WM_DIAGRAM_VIRTUALLY_FRAME" val="{&quot;height&quot;:330.1542519685039,&quot;left&quot;:48.45,&quot;top&quot;:127.34574803149606,&quot;width&quot;:866.2}"/>
</p:tagLst>
</file>

<file path=ppt/theme/theme1.xml><?xml version="1.0" encoding="utf-8"?>
<a:theme xmlns:a="http://schemas.openxmlformats.org/drawingml/2006/main" name="汇报人：Ai生成PPT工具 www.pptx.cc&#13;">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3064</Words>
  <Application>WPS 演示</Application>
  <PresentationFormat>宽屏</PresentationFormat>
  <Paragraphs>360</Paragraphs>
  <Slides>21</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21</vt:i4>
      </vt:variant>
    </vt:vector>
  </HeadingPairs>
  <TitlesOfParts>
    <vt:vector size="48" baseType="lpstr">
      <vt:lpstr>Arial</vt:lpstr>
      <vt:lpstr>宋体</vt:lpstr>
      <vt:lpstr>Wingdings</vt:lpstr>
      <vt:lpstr>Wingdings</vt:lpstr>
      <vt:lpstr>阿里巴巴普惠体 3.0 115 Black</vt:lpstr>
      <vt:lpstr>阿里巴巴普惠体</vt:lpstr>
      <vt:lpstr>阿里巴巴普惠体 3.0 105 Heavy</vt:lpstr>
      <vt:lpstr>阿里巴巴普惠体 3.0 55 Regular</vt:lpstr>
      <vt:lpstr>阿里巴巴普惠体 3.0 75 SemiBold</vt:lpstr>
      <vt:lpstr>Arial</vt:lpstr>
      <vt:lpstr>微软雅黑</vt:lpstr>
      <vt:lpstr>印品黑体</vt:lpstr>
      <vt:lpstr>黑体</vt:lpstr>
      <vt:lpstr>阿里巴巴普惠体 3.0 45 Light</vt:lpstr>
      <vt:lpstr>阿里巴巴普惠体</vt:lpstr>
      <vt:lpstr>思源宋体 CN</vt:lpstr>
      <vt:lpstr>华文黑体</vt:lpstr>
      <vt:lpstr>字魂59号-创粗黑</vt:lpstr>
      <vt:lpstr>思源黑体</vt:lpstr>
      <vt:lpstr>Alibaba PuHuiTi</vt:lpstr>
      <vt:lpstr>Calibri</vt:lpstr>
      <vt:lpstr>Arial Unicode MS</vt:lpstr>
      <vt:lpstr>Open Sans</vt:lpstr>
      <vt:lpstr>Segoe Print</vt:lpstr>
      <vt:lpstr>Open Sans</vt:lpstr>
      <vt:lpstr>MiSans</vt:lpstr>
      <vt:lpstr>汇报人：Ai生成PPT工具 www.pptx.cc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ゃ＇心若初晴</cp:lastModifiedBy>
  <cp:revision>162</cp:revision>
  <dcterms:created xsi:type="dcterms:W3CDTF">2019-06-19T02:08:00Z</dcterms:created>
  <dcterms:modified xsi:type="dcterms:W3CDTF">2025-10-19T06:50:37Z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37B63E8BCE8E400F9A3374B591844986_11</vt:lpwstr>
  </property>
</Properties>
</file>