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8" r:id="rId5"/>
    <p:sldId id="272" r:id="rId6"/>
    <p:sldId id="262" r:id="rId7"/>
    <p:sldId id="264" r:id="rId8"/>
    <p:sldId id="265" r:id="rId9"/>
    <p:sldId id="271" r:id="rId10"/>
    <p:sldId id="267" r:id="rId11"/>
    <p:sldId id="268" r:id="rId12"/>
    <p:sldId id="269" r:id="rId13"/>
    <p:sldId id="270" r:id="rId14"/>
    <p:sldId id="273" r:id="rId15"/>
    <p:sldId id="274" r:id="rId16"/>
    <p:sldId id="275" r:id="rId17"/>
    <p:sldId id="276" r:id="rId18"/>
    <p:sldId id="277" r:id="rId19"/>
    <p:sldId id="278" r:id="rId20"/>
    <p:sldId id="279" r:id="rId21"/>
    <p:sldId id="280" r:id="rId22"/>
    <p:sldId id="283" r:id="rId23"/>
    <p:sldId id="282"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8" userDrawn="1">
          <p15:clr>
            <a:srgbClr val="A4A3A4"/>
          </p15:clr>
        </p15:guide>
        <p15:guide id="2" pos="385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刘思蜀" initials="刘思蜀" lastIdx="0" clrIdx="0"/>
  <p:cmAuthor id="2" name="作者" initials="A" lastIdx="0" clrIdx="1"/>
  <p:cmAuthor id="3" name="龙时富" initials="龙时富" lastIdx="0" clrIdx="2"/>
  <p:cmAuthor id="4" name="振威 郑" initials="振威" lastIdx="0" clrIdx="3"/>
  <p:cmAuthor id="5" name="farid nurjamil" initials="fn" lastIdx="0"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098"/>
        <p:guide pos="385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commentAuthors" Target="commentAuthors.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49906E0-9CC4-4A4D-A963-2837D5D12CC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49906E0-9CC4-4A4D-A963-2837D5D12CC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49906E0-9CC4-4A4D-A963-2837D5D12CC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49906E0-9CC4-4A4D-A963-2837D5D12CC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49906E0-9CC4-4A4D-A963-2837D5D12CC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49906E0-9CC4-4A4D-A963-2837D5D12CC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幻灯片图像占位符 1"/>
          <p:cNvSpPr>
            <a:spLocks noGrp="1" noRot="1" noChangeAspect="1"/>
          </p:cNvSpPr>
          <p:nvPr>
            <p:ph type="sldImg"/>
          </p:nvPr>
        </p:nvSpPr>
        <p:spPr bwMode="auto">
          <a:noFill/>
          <a:ln>
            <a:solidFill>
              <a:srgbClr val="000000"/>
            </a:solidFill>
            <a:miter lim="800000"/>
          </a:ln>
        </p:spPr>
      </p:sp>
      <p:sp>
        <p:nvSpPr>
          <p:cNvPr id="53250" name="备注占位符 2"/>
          <p:cNvSpPr>
            <a:spLocks noGrp="1"/>
          </p:cNvSpPr>
          <p:nvPr>
            <p:ph type="body" idx="1"/>
          </p:nvPr>
        </p:nvSpPr>
        <p:spPr bwMode="auto">
          <a:noFill/>
        </p:spPr>
        <p:txBody>
          <a:bodyPr/>
          <a:lstStyle/>
          <a:p>
            <a:pPr eaLnBrk="1" hangingPunct="1"/>
            <a:endParaRPr lang="zh-CN" altLang="en-US"/>
          </a:p>
        </p:txBody>
      </p:sp>
      <p:sp>
        <p:nvSpPr>
          <p:cNvPr id="4" name="灯片编号占位符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819D885-E8DE-47BF-8BF1-5E92609D2FB5}"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幻灯片图像占位符 1"/>
          <p:cNvSpPr>
            <a:spLocks noGrp="1" noRot="1" noChangeAspect="1"/>
          </p:cNvSpPr>
          <p:nvPr>
            <p:ph type="sldImg"/>
          </p:nvPr>
        </p:nvSpPr>
        <p:spPr bwMode="auto">
          <a:noFill/>
          <a:ln>
            <a:solidFill>
              <a:srgbClr val="000000"/>
            </a:solidFill>
            <a:miter lim="800000"/>
          </a:ln>
        </p:spPr>
      </p:sp>
      <p:sp>
        <p:nvSpPr>
          <p:cNvPr id="53250" name="备注占位符 2"/>
          <p:cNvSpPr>
            <a:spLocks noGrp="1"/>
          </p:cNvSpPr>
          <p:nvPr>
            <p:ph type="body" idx="1"/>
          </p:nvPr>
        </p:nvSpPr>
        <p:spPr bwMode="auto">
          <a:noFill/>
        </p:spPr>
        <p:txBody>
          <a:bodyPr/>
          <a:lstStyle/>
          <a:p>
            <a:pPr eaLnBrk="1" hangingPunct="1"/>
            <a:endParaRPr lang="zh-CN" altLang="en-US"/>
          </a:p>
        </p:txBody>
      </p:sp>
      <p:sp>
        <p:nvSpPr>
          <p:cNvPr id="4" name="灯片编号占位符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819D885-E8DE-47BF-8BF1-5E92609D2FB5}"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49906E0-9CC4-4A4D-A963-2837D5D12CC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B3E031-9567-450D-A2E4-81C7A4BCAFD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49906E0-9CC4-4A4D-A963-2837D5D12CC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页-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900" advClick="0" advTm="5000">
        <p14:warp dir="in"/>
      </p:transition>
    </mc:Choice>
    <mc:Fallback>
      <p:transition spd="slow" advClick="0" advTm="5000">
        <p:fade/>
      </p:transition>
    </mc:Fallback>
  </mc:AlternateContent>
  <p:hf sldNum="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tags" Target="../tags/tag62.xml"/><Relationship Id="rId18" Type="http://schemas.openxmlformats.org/officeDocument/2006/relationships/tags" Target="../tags/tag61.xml"/><Relationship Id="rId17" Type="http://schemas.openxmlformats.org/officeDocument/2006/relationships/tags" Target="../tags/tag60.xml"/><Relationship Id="rId16" Type="http://schemas.openxmlformats.org/officeDocument/2006/relationships/tags" Target="../tags/tag59.xml"/><Relationship Id="rId15" Type="http://schemas.openxmlformats.org/officeDocument/2006/relationships/tags" Target="../tags/tag58.xml"/><Relationship Id="rId14" Type="http://schemas.openxmlformats.org/officeDocument/2006/relationships/tags" Target="../tags/tag57.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9"/>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tags" Target="../tags/tag126.xml"/><Relationship Id="rId8" Type="http://schemas.openxmlformats.org/officeDocument/2006/relationships/tags" Target="../tags/tag125.xml"/><Relationship Id="rId7" Type="http://schemas.openxmlformats.org/officeDocument/2006/relationships/tags" Target="../tags/tag124.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tags" Target="../tags/tag120.xml"/><Relationship Id="rId21" Type="http://schemas.openxmlformats.org/officeDocument/2006/relationships/notesSlide" Target="../notesSlides/notesSlide8.xml"/><Relationship Id="rId20" Type="http://schemas.openxmlformats.org/officeDocument/2006/relationships/slideLayout" Target="../slideLayouts/slideLayout7.xml"/><Relationship Id="rId2" Type="http://schemas.openxmlformats.org/officeDocument/2006/relationships/tags" Target="../tags/tag119.xml"/><Relationship Id="rId19" Type="http://schemas.openxmlformats.org/officeDocument/2006/relationships/image" Target="../media/image7.jpeg"/><Relationship Id="rId18" Type="http://schemas.openxmlformats.org/officeDocument/2006/relationships/tags" Target="../tags/tag135.xml"/><Relationship Id="rId17" Type="http://schemas.openxmlformats.org/officeDocument/2006/relationships/tags" Target="../tags/tag134.xml"/><Relationship Id="rId16" Type="http://schemas.openxmlformats.org/officeDocument/2006/relationships/tags" Target="../tags/tag133.xml"/><Relationship Id="rId15" Type="http://schemas.openxmlformats.org/officeDocument/2006/relationships/tags" Target="../tags/tag132.xml"/><Relationship Id="rId14" Type="http://schemas.openxmlformats.org/officeDocument/2006/relationships/tags" Target="../tags/tag131.xml"/><Relationship Id="rId13" Type="http://schemas.openxmlformats.org/officeDocument/2006/relationships/tags" Target="../tags/tag130.xml"/><Relationship Id="rId12" Type="http://schemas.openxmlformats.org/officeDocument/2006/relationships/tags" Target="../tags/tag129.xml"/><Relationship Id="rId11" Type="http://schemas.openxmlformats.org/officeDocument/2006/relationships/tags" Target="../tags/tag128.xml"/><Relationship Id="rId10" Type="http://schemas.openxmlformats.org/officeDocument/2006/relationships/tags" Target="../tags/tag127.xml"/><Relationship Id="rId1" Type="http://schemas.openxmlformats.org/officeDocument/2006/relationships/tags" Target="../tags/tag11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9" Type="http://schemas.openxmlformats.org/officeDocument/2006/relationships/tags" Target="../tags/tag144.xml"/><Relationship Id="rId8" Type="http://schemas.openxmlformats.org/officeDocument/2006/relationships/tags" Target="../tags/tag143.xml"/><Relationship Id="rId7" Type="http://schemas.openxmlformats.org/officeDocument/2006/relationships/tags" Target="../tags/tag142.xml"/><Relationship Id="rId6" Type="http://schemas.openxmlformats.org/officeDocument/2006/relationships/tags" Target="../tags/tag141.xml"/><Relationship Id="rId5" Type="http://schemas.openxmlformats.org/officeDocument/2006/relationships/tags" Target="../tags/tag140.xml"/><Relationship Id="rId4" Type="http://schemas.openxmlformats.org/officeDocument/2006/relationships/tags" Target="../tags/tag139.xml"/><Relationship Id="rId30" Type="http://schemas.openxmlformats.org/officeDocument/2006/relationships/notesSlide" Target="../notesSlides/notesSlide10.xml"/><Relationship Id="rId3" Type="http://schemas.openxmlformats.org/officeDocument/2006/relationships/tags" Target="../tags/tag138.xml"/><Relationship Id="rId29" Type="http://schemas.openxmlformats.org/officeDocument/2006/relationships/slideLayout" Target="../slideLayouts/slideLayout7.xml"/><Relationship Id="rId28" Type="http://schemas.openxmlformats.org/officeDocument/2006/relationships/tags" Target="../tags/tag163.xml"/><Relationship Id="rId27" Type="http://schemas.openxmlformats.org/officeDocument/2006/relationships/tags" Target="../tags/tag162.xml"/><Relationship Id="rId26" Type="http://schemas.openxmlformats.org/officeDocument/2006/relationships/tags" Target="../tags/tag161.xml"/><Relationship Id="rId25" Type="http://schemas.openxmlformats.org/officeDocument/2006/relationships/tags" Target="../tags/tag160.xml"/><Relationship Id="rId24" Type="http://schemas.openxmlformats.org/officeDocument/2006/relationships/tags" Target="../tags/tag159.xml"/><Relationship Id="rId23" Type="http://schemas.openxmlformats.org/officeDocument/2006/relationships/tags" Target="../tags/tag158.xml"/><Relationship Id="rId22" Type="http://schemas.openxmlformats.org/officeDocument/2006/relationships/tags" Target="../tags/tag157.xml"/><Relationship Id="rId21" Type="http://schemas.openxmlformats.org/officeDocument/2006/relationships/tags" Target="../tags/tag156.xml"/><Relationship Id="rId20" Type="http://schemas.openxmlformats.org/officeDocument/2006/relationships/tags" Target="../tags/tag155.xml"/><Relationship Id="rId2" Type="http://schemas.openxmlformats.org/officeDocument/2006/relationships/tags" Target="../tags/tag137.xml"/><Relationship Id="rId19" Type="http://schemas.openxmlformats.org/officeDocument/2006/relationships/tags" Target="../tags/tag154.xml"/><Relationship Id="rId18" Type="http://schemas.openxmlformats.org/officeDocument/2006/relationships/tags" Target="../tags/tag153.xml"/><Relationship Id="rId17" Type="http://schemas.openxmlformats.org/officeDocument/2006/relationships/tags" Target="../tags/tag152.xml"/><Relationship Id="rId16" Type="http://schemas.openxmlformats.org/officeDocument/2006/relationships/tags" Target="../tags/tag151.xml"/><Relationship Id="rId15" Type="http://schemas.openxmlformats.org/officeDocument/2006/relationships/tags" Target="../tags/tag150.xml"/><Relationship Id="rId14" Type="http://schemas.openxmlformats.org/officeDocument/2006/relationships/tags" Target="../tags/tag149.xml"/><Relationship Id="rId13" Type="http://schemas.openxmlformats.org/officeDocument/2006/relationships/tags" Target="../tags/tag148.xml"/><Relationship Id="rId12" Type="http://schemas.openxmlformats.org/officeDocument/2006/relationships/tags" Target="../tags/tag147.xml"/><Relationship Id="rId11" Type="http://schemas.openxmlformats.org/officeDocument/2006/relationships/tags" Target="../tags/tag146.xml"/><Relationship Id="rId10" Type="http://schemas.openxmlformats.org/officeDocument/2006/relationships/tags" Target="../tags/tag145.xml"/><Relationship Id="rId1" Type="http://schemas.openxmlformats.org/officeDocument/2006/relationships/tags" Target="../tags/tag136.xml"/></Relationships>
</file>

<file path=ppt/slides/_rels/slide13.xml.rels><?xml version="1.0" encoding="UTF-8" standalone="yes"?>
<Relationships xmlns="http://schemas.openxmlformats.org/package/2006/relationships"><Relationship Id="rId9" Type="http://schemas.openxmlformats.org/officeDocument/2006/relationships/tags" Target="../tags/tag172.xml"/><Relationship Id="rId8" Type="http://schemas.openxmlformats.org/officeDocument/2006/relationships/tags" Target="../tags/tag171.xml"/><Relationship Id="rId7" Type="http://schemas.openxmlformats.org/officeDocument/2006/relationships/tags" Target="../tags/tag170.xml"/><Relationship Id="rId6" Type="http://schemas.openxmlformats.org/officeDocument/2006/relationships/tags" Target="../tags/tag169.xml"/><Relationship Id="rId5" Type="http://schemas.openxmlformats.org/officeDocument/2006/relationships/tags" Target="../tags/tag168.xml"/><Relationship Id="rId4" Type="http://schemas.openxmlformats.org/officeDocument/2006/relationships/tags" Target="../tags/tag167.xml"/><Relationship Id="rId3" Type="http://schemas.openxmlformats.org/officeDocument/2006/relationships/tags" Target="../tags/tag166.xml"/><Relationship Id="rId2" Type="http://schemas.openxmlformats.org/officeDocument/2006/relationships/tags" Target="../tags/tag165.xml"/><Relationship Id="rId17" Type="http://schemas.openxmlformats.org/officeDocument/2006/relationships/notesSlide" Target="../notesSlides/notesSlide11.xml"/><Relationship Id="rId16" Type="http://schemas.openxmlformats.org/officeDocument/2006/relationships/slideLayout" Target="../slideLayouts/slideLayout13.xml"/><Relationship Id="rId15" Type="http://schemas.openxmlformats.org/officeDocument/2006/relationships/tags" Target="../tags/tag178.xml"/><Relationship Id="rId14" Type="http://schemas.openxmlformats.org/officeDocument/2006/relationships/tags" Target="../tags/tag177.xml"/><Relationship Id="rId13" Type="http://schemas.openxmlformats.org/officeDocument/2006/relationships/tags" Target="../tags/tag176.xml"/><Relationship Id="rId12" Type="http://schemas.openxmlformats.org/officeDocument/2006/relationships/tags" Target="../tags/tag175.xml"/><Relationship Id="rId11" Type="http://schemas.openxmlformats.org/officeDocument/2006/relationships/tags" Target="../tags/tag174.xml"/><Relationship Id="rId10" Type="http://schemas.openxmlformats.org/officeDocument/2006/relationships/tags" Target="../tags/tag173.xml"/><Relationship Id="rId1" Type="http://schemas.openxmlformats.org/officeDocument/2006/relationships/tags" Target="../tags/tag164.xml"/></Relationships>
</file>

<file path=ppt/slides/_rels/slide14.xml.rels><?xml version="1.0" encoding="UTF-8" standalone="yes"?>
<Relationships xmlns="http://schemas.openxmlformats.org/package/2006/relationships"><Relationship Id="rId9" Type="http://schemas.openxmlformats.org/officeDocument/2006/relationships/tags" Target="../tags/tag187.xml"/><Relationship Id="rId8" Type="http://schemas.openxmlformats.org/officeDocument/2006/relationships/tags" Target="../tags/tag186.xml"/><Relationship Id="rId7" Type="http://schemas.openxmlformats.org/officeDocument/2006/relationships/tags" Target="../tags/tag185.xml"/><Relationship Id="rId6" Type="http://schemas.openxmlformats.org/officeDocument/2006/relationships/tags" Target="../tags/tag184.xml"/><Relationship Id="rId5" Type="http://schemas.openxmlformats.org/officeDocument/2006/relationships/tags" Target="../tags/tag183.xml"/><Relationship Id="rId4" Type="http://schemas.openxmlformats.org/officeDocument/2006/relationships/tags" Target="../tags/tag182.xml"/><Relationship Id="rId34" Type="http://schemas.openxmlformats.org/officeDocument/2006/relationships/notesSlide" Target="../notesSlides/notesSlide12.xml"/><Relationship Id="rId33" Type="http://schemas.openxmlformats.org/officeDocument/2006/relationships/slideLayout" Target="../slideLayouts/slideLayout13.xml"/><Relationship Id="rId32" Type="http://schemas.openxmlformats.org/officeDocument/2006/relationships/tags" Target="../tags/tag210.xml"/><Relationship Id="rId31" Type="http://schemas.openxmlformats.org/officeDocument/2006/relationships/tags" Target="../tags/tag209.xml"/><Relationship Id="rId30" Type="http://schemas.openxmlformats.org/officeDocument/2006/relationships/tags" Target="../tags/tag208.xml"/><Relationship Id="rId3" Type="http://schemas.openxmlformats.org/officeDocument/2006/relationships/tags" Target="../tags/tag181.xml"/><Relationship Id="rId29" Type="http://schemas.openxmlformats.org/officeDocument/2006/relationships/tags" Target="../tags/tag207.xml"/><Relationship Id="rId28" Type="http://schemas.openxmlformats.org/officeDocument/2006/relationships/tags" Target="../tags/tag206.xml"/><Relationship Id="rId27" Type="http://schemas.openxmlformats.org/officeDocument/2006/relationships/tags" Target="../tags/tag205.xml"/><Relationship Id="rId26" Type="http://schemas.openxmlformats.org/officeDocument/2006/relationships/tags" Target="../tags/tag204.xml"/><Relationship Id="rId25" Type="http://schemas.openxmlformats.org/officeDocument/2006/relationships/tags" Target="../tags/tag203.xml"/><Relationship Id="rId24" Type="http://schemas.openxmlformats.org/officeDocument/2006/relationships/tags" Target="../tags/tag202.xml"/><Relationship Id="rId23" Type="http://schemas.openxmlformats.org/officeDocument/2006/relationships/tags" Target="../tags/tag201.xml"/><Relationship Id="rId22" Type="http://schemas.openxmlformats.org/officeDocument/2006/relationships/tags" Target="../tags/tag200.xml"/><Relationship Id="rId21" Type="http://schemas.openxmlformats.org/officeDocument/2006/relationships/tags" Target="../tags/tag199.xml"/><Relationship Id="rId20" Type="http://schemas.openxmlformats.org/officeDocument/2006/relationships/tags" Target="../tags/tag198.xml"/><Relationship Id="rId2" Type="http://schemas.openxmlformats.org/officeDocument/2006/relationships/tags" Target="../tags/tag180.xml"/><Relationship Id="rId19" Type="http://schemas.openxmlformats.org/officeDocument/2006/relationships/tags" Target="../tags/tag197.xml"/><Relationship Id="rId18" Type="http://schemas.openxmlformats.org/officeDocument/2006/relationships/tags" Target="../tags/tag196.xml"/><Relationship Id="rId17" Type="http://schemas.openxmlformats.org/officeDocument/2006/relationships/tags" Target="../tags/tag195.xml"/><Relationship Id="rId16" Type="http://schemas.openxmlformats.org/officeDocument/2006/relationships/tags" Target="../tags/tag194.xml"/><Relationship Id="rId15" Type="http://schemas.openxmlformats.org/officeDocument/2006/relationships/tags" Target="../tags/tag193.xml"/><Relationship Id="rId14" Type="http://schemas.openxmlformats.org/officeDocument/2006/relationships/tags" Target="../tags/tag192.xml"/><Relationship Id="rId13" Type="http://schemas.openxmlformats.org/officeDocument/2006/relationships/tags" Target="../tags/tag191.xml"/><Relationship Id="rId12" Type="http://schemas.openxmlformats.org/officeDocument/2006/relationships/tags" Target="../tags/tag190.xml"/><Relationship Id="rId11" Type="http://schemas.openxmlformats.org/officeDocument/2006/relationships/tags" Target="../tags/tag189.xml"/><Relationship Id="rId10" Type="http://schemas.openxmlformats.org/officeDocument/2006/relationships/tags" Target="../tags/tag188.xml"/><Relationship Id="rId1" Type="http://schemas.openxmlformats.org/officeDocument/2006/relationships/tags" Target="../tags/tag17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9" Type="http://schemas.openxmlformats.org/officeDocument/2006/relationships/tags" Target="../tags/tag219.xml"/><Relationship Id="rId8" Type="http://schemas.openxmlformats.org/officeDocument/2006/relationships/tags" Target="../tags/tag218.xml"/><Relationship Id="rId7" Type="http://schemas.openxmlformats.org/officeDocument/2006/relationships/tags" Target="../tags/tag217.xml"/><Relationship Id="rId6" Type="http://schemas.openxmlformats.org/officeDocument/2006/relationships/tags" Target="../tags/tag216.xml"/><Relationship Id="rId5" Type="http://schemas.openxmlformats.org/officeDocument/2006/relationships/tags" Target="../tags/tag215.xml"/><Relationship Id="rId4" Type="http://schemas.openxmlformats.org/officeDocument/2006/relationships/tags" Target="../tags/tag214.xml"/><Relationship Id="rId3" Type="http://schemas.openxmlformats.org/officeDocument/2006/relationships/tags" Target="../tags/tag213.xml"/><Relationship Id="rId24" Type="http://schemas.openxmlformats.org/officeDocument/2006/relationships/notesSlide" Target="../notesSlides/notesSlide14.xml"/><Relationship Id="rId23" Type="http://schemas.openxmlformats.org/officeDocument/2006/relationships/slideLayout" Target="../slideLayouts/slideLayout7.xml"/><Relationship Id="rId22" Type="http://schemas.openxmlformats.org/officeDocument/2006/relationships/tags" Target="../tags/tag232.xml"/><Relationship Id="rId21" Type="http://schemas.openxmlformats.org/officeDocument/2006/relationships/tags" Target="../tags/tag231.xml"/><Relationship Id="rId20" Type="http://schemas.openxmlformats.org/officeDocument/2006/relationships/tags" Target="../tags/tag230.xml"/><Relationship Id="rId2" Type="http://schemas.openxmlformats.org/officeDocument/2006/relationships/tags" Target="../tags/tag212.xml"/><Relationship Id="rId19" Type="http://schemas.openxmlformats.org/officeDocument/2006/relationships/tags" Target="../tags/tag229.xml"/><Relationship Id="rId18" Type="http://schemas.openxmlformats.org/officeDocument/2006/relationships/tags" Target="../tags/tag228.xml"/><Relationship Id="rId17" Type="http://schemas.openxmlformats.org/officeDocument/2006/relationships/tags" Target="../tags/tag227.xml"/><Relationship Id="rId16" Type="http://schemas.openxmlformats.org/officeDocument/2006/relationships/tags" Target="../tags/tag226.xml"/><Relationship Id="rId15" Type="http://schemas.openxmlformats.org/officeDocument/2006/relationships/tags" Target="../tags/tag225.xml"/><Relationship Id="rId14" Type="http://schemas.openxmlformats.org/officeDocument/2006/relationships/tags" Target="../tags/tag224.xml"/><Relationship Id="rId13" Type="http://schemas.openxmlformats.org/officeDocument/2006/relationships/tags" Target="../tags/tag223.xml"/><Relationship Id="rId12" Type="http://schemas.openxmlformats.org/officeDocument/2006/relationships/tags" Target="../tags/tag222.xml"/><Relationship Id="rId11" Type="http://schemas.openxmlformats.org/officeDocument/2006/relationships/tags" Target="../tags/tag221.xml"/><Relationship Id="rId10" Type="http://schemas.openxmlformats.org/officeDocument/2006/relationships/tags" Target="../tags/tag220.xml"/><Relationship Id="rId1" Type="http://schemas.openxmlformats.org/officeDocument/2006/relationships/tags" Target="../tags/tag21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18.xml.rels><?xml version="1.0" encoding="UTF-8" standalone="yes"?>
<Relationships xmlns="http://schemas.openxmlformats.org/package/2006/relationships"><Relationship Id="rId9" Type="http://schemas.openxmlformats.org/officeDocument/2006/relationships/tags" Target="../tags/tag241.xml"/><Relationship Id="rId8" Type="http://schemas.openxmlformats.org/officeDocument/2006/relationships/tags" Target="../tags/tag240.xml"/><Relationship Id="rId7" Type="http://schemas.openxmlformats.org/officeDocument/2006/relationships/tags" Target="../tags/tag239.xml"/><Relationship Id="rId6" Type="http://schemas.openxmlformats.org/officeDocument/2006/relationships/tags" Target="../tags/tag238.xml"/><Relationship Id="rId5" Type="http://schemas.openxmlformats.org/officeDocument/2006/relationships/tags" Target="../tags/tag237.xml"/><Relationship Id="rId4" Type="http://schemas.openxmlformats.org/officeDocument/2006/relationships/tags" Target="../tags/tag236.xml"/><Relationship Id="rId3" Type="http://schemas.openxmlformats.org/officeDocument/2006/relationships/tags" Target="../tags/tag235.xml"/><Relationship Id="rId20" Type="http://schemas.openxmlformats.org/officeDocument/2006/relationships/slideLayout" Target="../slideLayouts/slideLayout6.xml"/><Relationship Id="rId2" Type="http://schemas.openxmlformats.org/officeDocument/2006/relationships/tags" Target="../tags/tag234.xml"/><Relationship Id="rId19" Type="http://schemas.openxmlformats.org/officeDocument/2006/relationships/tags" Target="../tags/tag251.xml"/><Relationship Id="rId18" Type="http://schemas.openxmlformats.org/officeDocument/2006/relationships/tags" Target="../tags/tag250.xml"/><Relationship Id="rId17" Type="http://schemas.openxmlformats.org/officeDocument/2006/relationships/tags" Target="../tags/tag249.xml"/><Relationship Id="rId16" Type="http://schemas.openxmlformats.org/officeDocument/2006/relationships/tags" Target="../tags/tag248.xml"/><Relationship Id="rId15" Type="http://schemas.openxmlformats.org/officeDocument/2006/relationships/tags" Target="../tags/tag247.xml"/><Relationship Id="rId14" Type="http://schemas.openxmlformats.org/officeDocument/2006/relationships/tags" Target="../tags/tag246.xml"/><Relationship Id="rId13" Type="http://schemas.openxmlformats.org/officeDocument/2006/relationships/tags" Target="../tags/tag245.xml"/><Relationship Id="rId12" Type="http://schemas.openxmlformats.org/officeDocument/2006/relationships/tags" Target="../tags/tag244.xml"/><Relationship Id="rId11" Type="http://schemas.openxmlformats.org/officeDocument/2006/relationships/tags" Target="../tags/tag243.xml"/><Relationship Id="rId10" Type="http://schemas.openxmlformats.org/officeDocument/2006/relationships/tags" Target="../tags/tag242.xml"/><Relationship Id="rId1" Type="http://schemas.openxmlformats.org/officeDocument/2006/relationships/tags" Target="../tags/tag23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52.xml"/></Relationships>
</file>

<file path=ppt/slides/_rels/slide2.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4" Type="http://schemas.openxmlformats.org/officeDocument/2006/relationships/notesSlide" Target="../notesSlides/notesSlide2.xml"/><Relationship Id="rId23" Type="http://schemas.openxmlformats.org/officeDocument/2006/relationships/slideLayout" Target="../slideLayouts/slideLayout1.xml"/><Relationship Id="rId22" Type="http://schemas.openxmlformats.org/officeDocument/2006/relationships/tags" Target="../tags/tag83.xml"/><Relationship Id="rId21" Type="http://schemas.openxmlformats.org/officeDocument/2006/relationships/tags" Target="../tags/tag82.xml"/><Relationship Id="rId20" Type="http://schemas.openxmlformats.org/officeDocument/2006/relationships/tags" Target="../tags/tag81.xml"/><Relationship Id="rId2" Type="http://schemas.openxmlformats.org/officeDocument/2006/relationships/tags" Target="../tags/tag63.xml"/><Relationship Id="rId19" Type="http://schemas.openxmlformats.org/officeDocument/2006/relationships/tags" Target="../tags/tag80.xml"/><Relationship Id="rId18" Type="http://schemas.openxmlformats.org/officeDocument/2006/relationships/tags" Target="../tags/tag79.xml"/><Relationship Id="rId17" Type="http://schemas.openxmlformats.org/officeDocument/2006/relationships/tags" Target="../tags/tag78.xml"/><Relationship Id="rId16" Type="http://schemas.openxmlformats.org/officeDocument/2006/relationships/tags" Target="../tags/tag77.xml"/><Relationship Id="rId15" Type="http://schemas.openxmlformats.org/officeDocument/2006/relationships/tags" Target="../tags/tag76.xml"/><Relationship Id="rId14" Type="http://schemas.openxmlformats.org/officeDocument/2006/relationships/tags" Target="../tags/tag75.xml"/><Relationship Id="rId13" Type="http://schemas.openxmlformats.org/officeDocument/2006/relationships/tags" Target="../tags/tag74.xml"/><Relationship Id="rId12" Type="http://schemas.openxmlformats.org/officeDocument/2006/relationships/tags" Target="../tags/tag73.xml"/><Relationship Id="rId11" Type="http://schemas.openxmlformats.org/officeDocument/2006/relationships/tags" Target="../tags/tag72.xml"/><Relationship Id="rId10" Type="http://schemas.openxmlformats.org/officeDocument/2006/relationships/tags" Target="../tags/tag71.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9" Type="http://schemas.openxmlformats.org/officeDocument/2006/relationships/tags" Target="../tags/tag92.xml"/><Relationship Id="rId8" Type="http://schemas.openxmlformats.org/officeDocument/2006/relationships/tags" Target="../tags/tag91.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4" Type="http://schemas.openxmlformats.org/officeDocument/2006/relationships/notesSlide" Target="../notesSlides/notesSlide5.xml"/><Relationship Id="rId13" Type="http://schemas.openxmlformats.org/officeDocument/2006/relationships/slideLayout" Target="../slideLayouts/slideLayout12.xml"/><Relationship Id="rId12" Type="http://schemas.openxmlformats.org/officeDocument/2006/relationships/tags" Target="../tags/tag95.xml"/><Relationship Id="rId11" Type="http://schemas.openxmlformats.org/officeDocument/2006/relationships/tags" Target="../tags/tag94.xml"/><Relationship Id="rId10" Type="http://schemas.openxmlformats.org/officeDocument/2006/relationships/tags" Target="../tags/tag93.xml"/><Relationship Id="rId1" Type="http://schemas.openxmlformats.org/officeDocument/2006/relationships/tags" Target="../tags/tag84.xml"/></Relationships>
</file>

<file path=ppt/slides/_rels/slide6.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tags" Target="../tags/tag101.xml"/><Relationship Id="rId7" Type="http://schemas.openxmlformats.org/officeDocument/2006/relationships/tags" Target="../tags/tag100.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image" Target="../media/image5.jpeg"/><Relationship Id="rId3" Type="http://schemas.openxmlformats.org/officeDocument/2006/relationships/tags" Target="../tags/tag97.xml"/><Relationship Id="rId2" Type="http://schemas.openxmlformats.org/officeDocument/2006/relationships/image" Target="../media/image4.png"/><Relationship Id="rId17" Type="http://schemas.openxmlformats.org/officeDocument/2006/relationships/notesSlide" Target="../notesSlides/notesSlide6.xml"/><Relationship Id="rId16" Type="http://schemas.openxmlformats.org/officeDocument/2006/relationships/slideLayout" Target="../slideLayouts/slideLayout12.xml"/><Relationship Id="rId15" Type="http://schemas.openxmlformats.org/officeDocument/2006/relationships/tags" Target="../tags/tag108.xml"/><Relationship Id="rId14" Type="http://schemas.openxmlformats.org/officeDocument/2006/relationships/tags" Target="../tags/tag107.xml"/><Relationship Id="rId13" Type="http://schemas.openxmlformats.org/officeDocument/2006/relationships/tags" Target="../tags/tag106.xml"/><Relationship Id="rId12" Type="http://schemas.openxmlformats.org/officeDocument/2006/relationships/tags" Target="../tags/tag105.xml"/><Relationship Id="rId11" Type="http://schemas.openxmlformats.org/officeDocument/2006/relationships/tags" Target="../tags/tag104.xml"/><Relationship Id="rId10" Type="http://schemas.openxmlformats.org/officeDocument/2006/relationships/tags" Target="../tags/tag103.xml"/><Relationship Id="rId1" Type="http://schemas.openxmlformats.org/officeDocument/2006/relationships/tags" Target="../tags/tag9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9" Type="http://schemas.openxmlformats.org/officeDocument/2006/relationships/tags" Target="../tags/tag116.xml"/><Relationship Id="rId8" Type="http://schemas.openxmlformats.org/officeDocument/2006/relationships/tags" Target="../tags/tag115.xml"/><Relationship Id="rId7" Type="http://schemas.openxmlformats.org/officeDocument/2006/relationships/tags" Target="../tags/tag114.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1" Type="http://schemas.openxmlformats.org/officeDocument/2006/relationships/slideLayout" Target="../slideLayouts/slideLayout7.xml"/><Relationship Id="rId10" Type="http://schemas.openxmlformats.org/officeDocument/2006/relationships/tags" Target="../tags/tag117.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线条背景图2"/>
          <p:cNvPicPr>
            <a:picLocks noChangeAspect="1"/>
          </p:cNvPicPr>
          <p:nvPr/>
        </p:nvPicPr>
        <p:blipFill>
          <a:blip r:embed="rId1">
            <a:alphaModFix amt="38000"/>
          </a:blip>
          <a:stretch>
            <a:fillRect/>
          </a:stretch>
        </p:blipFill>
        <p:spPr>
          <a:xfrm>
            <a:off x="0" y="1270"/>
            <a:ext cx="12192000" cy="6854825"/>
          </a:xfrm>
          <a:prstGeom prst="rect">
            <a:avLst/>
          </a:prstGeom>
        </p:spPr>
      </p:pic>
      <p:sp>
        <p:nvSpPr>
          <p:cNvPr id="5" name="文本框 4" descr="7b0a2020202022776f7264617274223a2022220a7d0a"/>
          <p:cNvSpPr txBox="1"/>
          <p:nvPr/>
        </p:nvSpPr>
        <p:spPr>
          <a:xfrm>
            <a:off x="1714500" y="1689735"/>
            <a:ext cx="8796020" cy="1245235"/>
          </a:xfrm>
          <a:prstGeom prst="rect">
            <a:avLst/>
          </a:prstGeom>
          <a:noFill/>
          <a:effectLst/>
          <a:extLst>
            <a:ext uri="{909E8E84-426E-40DD-AFC4-6F175D3DCCD1}">
              <a14:hiddenFill xmlns:a14="http://schemas.microsoft.com/office/drawing/2010/main">
                <a:solidFill>
                  <a:srgbClr val="95F0F5"/>
                </a:solidFill>
              </a14:hiddenFill>
            </a:ext>
          </a:extLst>
        </p:spPr>
        <p:txBody>
          <a:bodyPr wrap="square" rtlCol="0" anchor="t">
            <a:noAutofit/>
          </a:bodyPr>
          <a:p>
            <a:r>
              <a:rPr lang="en-US" sz="7200" b="1" kern="0" spc="237" dirty="0" err="1">
                <a:ln w="22225">
                  <a:noFill/>
                  <a:prstDash val="solid"/>
                </a:ln>
                <a:solidFill>
                  <a:schemeClr val="tx1"/>
                </a:solidFill>
                <a:effectLst/>
                <a:latin typeface="阿里巴巴普惠体 3.0 105 Heavy" panose="00020600040101010101" charset="-122"/>
                <a:ea typeface="阿里巴巴普惠体 3.0 105 Heavy" panose="00020600040101010101" charset="-122"/>
                <a:cs typeface="AlibabaPuHuiTi-Bold" pitchFamily="34" charset="-120"/>
                <a:sym typeface="阿里巴巴普惠体"/>
              </a:rPr>
              <a:t>简约风PPT</a:t>
            </a:r>
            <a:r>
              <a:rPr lang="zh-CN" altLang="en-US" sz="7200" b="1" kern="0" spc="237" dirty="0" err="1">
                <a:ln w="22225">
                  <a:noFill/>
                  <a:prstDash val="solid"/>
                </a:ln>
                <a:solidFill>
                  <a:schemeClr val="tx1"/>
                </a:solidFill>
                <a:effectLst/>
                <a:latin typeface="阿里巴巴普惠体 3.0 105 Heavy" panose="00020600040101010101" charset="-122"/>
                <a:ea typeface="阿里巴巴普惠体 3.0 105 Heavy" panose="00020600040101010101" charset="-122"/>
                <a:cs typeface="AlibabaPuHuiTi-Bold" pitchFamily="34" charset="-120"/>
                <a:sym typeface="阿里巴巴普惠体"/>
              </a:rPr>
              <a:t>通用模板</a:t>
            </a:r>
            <a:endParaRPr lang="zh-CN" altLang="en-US" sz="8000" b="1" kern="0" spc="237" dirty="0" err="1">
              <a:ln w="22225">
                <a:noFill/>
                <a:prstDash val="solid"/>
              </a:ln>
              <a:solidFill>
                <a:schemeClr val="tx1"/>
              </a:solidFill>
              <a:effectLst/>
              <a:latin typeface="阿里巴巴普惠体 3.0 105 Heavy" panose="00020600040101010101" charset="-122"/>
              <a:ea typeface="阿里巴巴普惠体 3.0 105 Heavy" panose="00020600040101010101" charset="-122"/>
              <a:cs typeface="AlibabaPuHuiTi-Bold" pitchFamily="34" charset="-120"/>
              <a:sym typeface="阿里巴巴普惠体"/>
            </a:endParaRPr>
          </a:p>
          <a:p>
            <a:endParaRPr lang="zh-CN" altLang="en-US" sz="8000" b="1" kern="0" spc="237" dirty="0" err="1">
              <a:ln w="22225">
                <a:noFill/>
                <a:prstDash val="solid"/>
              </a:ln>
              <a:solidFill>
                <a:schemeClr val="tx1"/>
              </a:solidFill>
              <a:effectLst/>
              <a:latin typeface="阿里巴巴普惠体 3.0 105 Heavy" panose="00020600040101010101" charset="-122"/>
              <a:ea typeface="阿里巴巴普惠体 3.0 105 Heavy" panose="00020600040101010101" charset="-122"/>
              <a:cs typeface="AlibabaPuHuiTi-Bold" pitchFamily="34" charset="-120"/>
              <a:sym typeface="阿里巴巴普惠体"/>
            </a:endParaRPr>
          </a:p>
        </p:txBody>
      </p:sp>
      <p:sp>
        <p:nvSpPr>
          <p:cNvPr id="6" name="文本框 5"/>
          <p:cNvSpPr txBox="1"/>
          <p:nvPr/>
        </p:nvSpPr>
        <p:spPr>
          <a:xfrm>
            <a:off x="2626360" y="3719195"/>
            <a:ext cx="6743700" cy="499745"/>
          </a:xfrm>
          <a:prstGeom prst="rect">
            <a:avLst/>
          </a:prstGeom>
          <a:noFill/>
        </p:spPr>
        <p:txBody>
          <a:bodyPr wrap="square" rtlCol="0" anchor="t">
            <a:noAutofit/>
          </a:bodyPr>
          <a:p>
            <a:pPr defTabSz="457200">
              <a:lnSpc>
                <a:spcPts val="3010"/>
              </a:lnSpc>
            </a:pPr>
            <a:r>
              <a:rPr lang="zh-CN" altLang="en-US" sz="2400" spc="300" dirty="0">
                <a:solidFill>
                  <a:prstClr val="black"/>
                </a:solidFill>
                <a:latin typeface="阿里巴巴普惠体 3.0 75 SemiBold" panose="00020600040101010101" charset="-122"/>
                <a:ea typeface="阿里巴巴普惠体 3.0 75 SemiBold" panose="00020600040101010101" charset="-122"/>
                <a:cs typeface="阿里巴巴普惠体 3.0 75 SemiBold" panose="00020600040101010101" charset="-122"/>
                <a:sym typeface="阿里巴巴普惠体"/>
              </a:rPr>
              <a:t>汇报人：</a:t>
            </a:r>
            <a:r>
              <a:rPr lang="en-US" altLang="zh-CN" sz="2400" spc="300" dirty="0">
                <a:solidFill>
                  <a:prstClr val="black"/>
                </a:solidFill>
                <a:latin typeface="阿里巴巴普惠体 3.0 75 SemiBold" panose="00020600040101010101" charset="-122"/>
                <a:ea typeface="阿里巴巴普惠体 3.0 75 SemiBold" panose="00020600040101010101" charset="-122"/>
                <a:cs typeface="阿里巴巴普惠体 3.0 75 SemiBold" panose="00020600040101010101" charset="-122"/>
                <a:sym typeface="阿里巴巴普惠体"/>
              </a:rPr>
              <a:t>Ai</a:t>
            </a:r>
            <a:r>
              <a:rPr lang="zh-CN" altLang="en-US" sz="2400" spc="300" dirty="0">
                <a:solidFill>
                  <a:prstClr val="black"/>
                </a:solidFill>
                <a:latin typeface="阿里巴巴普惠体 3.0 75 SemiBold" panose="00020600040101010101" charset="-122"/>
                <a:ea typeface="阿里巴巴普惠体 3.0 75 SemiBold" panose="00020600040101010101" charset="-122"/>
                <a:cs typeface="阿里巴巴普惠体 3.0 75 SemiBold" panose="00020600040101010101" charset="-122"/>
                <a:sym typeface="阿里巴巴普惠体"/>
              </a:rPr>
              <a:t>生成</a:t>
            </a:r>
            <a:r>
              <a:rPr lang="en-US" altLang="zh-CN" sz="2400" spc="300" dirty="0">
                <a:solidFill>
                  <a:prstClr val="black"/>
                </a:solidFill>
                <a:latin typeface="阿里巴巴普惠体 3.0 75 SemiBold" panose="00020600040101010101" charset="-122"/>
                <a:ea typeface="阿里巴巴普惠体 3.0 75 SemiBold" panose="00020600040101010101" charset="-122"/>
                <a:cs typeface="阿里巴巴普惠体 3.0 75 SemiBold" panose="00020600040101010101" charset="-122"/>
                <a:sym typeface="阿里巴巴普惠体"/>
              </a:rPr>
              <a:t>PPT</a:t>
            </a:r>
            <a:r>
              <a:rPr lang="zh-CN" altLang="en-US" sz="2400" spc="300" dirty="0">
                <a:solidFill>
                  <a:prstClr val="black"/>
                </a:solidFill>
                <a:latin typeface="阿里巴巴普惠体 3.0 75 SemiBold" panose="00020600040101010101" charset="-122"/>
                <a:ea typeface="阿里巴巴普惠体 3.0 75 SemiBold" panose="00020600040101010101" charset="-122"/>
                <a:cs typeface="阿里巴巴普惠体 3.0 75 SemiBold" panose="00020600040101010101" charset="-122"/>
                <a:sym typeface="阿里巴巴普惠体"/>
              </a:rPr>
              <a:t>工具：</a:t>
            </a:r>
            <a:r>
              <a:rPr lang="en-US" altLang="zh-CN" sz="2400" spc="300" dirty="0">
                <a:solidFill>
                  <a:prstClr val="black"/>
                </a:solidFill>
                <a:latin typeface="阿里巴巴普惠体 3.0 75 SemiBold" panose="00020600040101010101" charset="-122"/>
                <a:ea typeface="阿里巴巴普惠体 3.0 75 SemiBold" panose="00020600040101010101" charset="-122"/>
                <a:cs typeface="阿里巴巴普惠体 3.0 75 SemiBold" panose="00020600040101010101" charset="-122"/>
                <a:sym typeface="阿里巴巴普惠体"/>
              </a:rPr>
              <a:t>www.pptx.cc</a:t>
            </a:r>
            <a:endParaRPr lang="en-US" altLang="zh-CN" sz="2400" spc="300" dirty="0">
              <a:solidFill>
                <a:prstClr val="black"/>
              </a:solidFill>
              <a:latin typeface="阿里巴巴普惠体 3.0 75 SemiBold" panose="00020600040101010101" charset="-122"/>
              <a:ea typeface="阿里巴巴普惠体 3.0 75 SemiBold" panose="00020600040101010101" charset="-122"/>
              <a:cs typeface="阿里巴巴普惠体 3.0 75 SemiBold" panose="00020600040101010101" charset="-122"/>
              <a:sym typeface="阿里巴巴普惠体"/>
            </a:endParaRPr>
          </a:p>
        </p:txBody>
      </p:sp>
      <p:sp>
        <p:nvSpPr>
          <p:cNvPr id="10" name="文本框 9"/>
          <p:cNvSpPr txBox="1"/>
          <p:nvPr/>
        </p:nvSpPr>
        <p:spPr>
          <a:xfrm>
            <a:off x="3785235" y="4411980"/>
            <a:ext cx="3980180" cy="460375"/>
          </a:xfrm>
          <a:prstGeom prst="rect">
            <a:avLst/>
          </a:prstGeom>
          <a:noFill/>
        </p:spPr>
        <p:txBody>
          <a:bodyPr wrap="square" rtlCol="0" anchor="t">
            <a:spAutoFit/>
          </a:bodyPr>
          <a:p>
            <a:r>
              <a:rPr lang="zh-CN" altLang="en-US" sz="2400" spc="300" dirty="0" smtClean="0">
                <a:solidFill>
                  <a:srgbClr val="000000"/>
                </a:solidFill>
                <a:latin typeface="阿里巴巴普惠体 3.0 75 SemiBold" panose="00020600040101010101" charset="-122"/>
                <a:ea typeface="阿里巴巴普惠体 3.0 75 SemiBold" panose="00020600040101010101" charset="-122"/>
                <a:cs typeface="Arial" panose="020B0604020202020204" pitchFamily="34" charset="0"/>
                <a:sym typeface="阿里巴巴普惠体"/>
              </a:rPr>
              <a:t>汇报时间：</a:t>
            </a:r>
            <a:r>
              <a:rPr lang="en-US" sz="2400" spc="300" dirty="0" smtClean="0">
                <a:solidFill>
                  <a:srgbClr val="000000"/>
                </a:solidFill>
                <a:latin typeface="阿里巴巴普惠体 3.0 75 SemiBold" panose="00020600040101010101" charset="-122"/>
                <a:ea typeface="阿里巴巴普惠体 3.0 75 SemiBold" panose="00020600040101010101" charset="-122"/>
                <a:cs typeface="Arial" panose="020B0604020202020204" pitchFamily="34" charset="0"/>
                <a:sym typeface="阿里巴巴普惠体"/>
              </a:rPr>
              <a:t>2025.01.01</a:t>
            </a:r>
            <a:endParaRPr lang="en-US" altLang="en-US" sz="2400" spc="300" dirty="0" smtClean="0">
              <a:solidFill>
                <a:srgbClr val="000000"/>
              </a:solidFill>
              <a:latin typeface="阿里巴巴普惠体 3.0 75 SemiBold" panose="00020600040101010101" charset="-122"/>
              <a:ea typeface="阿里巴巴普惠体 3.0 75 SemiBold" panose="00020600040101010101" charset="-122"/>
              <a:cs typeface="Arial" panose="020B0604020202020204" pitchFamily="34" charset="0"/>
              <a:sym typeface="阿里巴巴普惠体"/>
            </a:endParaRPr>
          </a:p>
        </p:txBody>
      </p:sp>
    </p:spTree>
  </p:cSld>
  <p:clrMapOvr>
    <a:masterClrMapping/>
  </p:clrMapOvr>
  <mc:AlternateContent xmlns:mc="http://schemas.openxmlformats.org/markup-compatibility/2006">
    <mc:Choice xmlns:p14="http://schemas.microsoft.com/office/powerpoint/2010/main" Requires="p14">
      <p:transition spd="slow" p14:dur="2250" advClick="0" advTm="3000">
        <p14:vortex dir="r"/>
      </p:transition>
    </mc:Choice>
    <mc:Fallback>
      <p:transition spd="slow" advClick="0" advTm="3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custDataLst>
              <p:tags r:id="rId1"/>
            </p:custDataLst>
          </p:nvPr>
        </p:nvSpPr>
        <p:spPr>
          <a:xfrm>
            <a:off x="956945" y="1762760"/>
            <a:ext cx="537210" cy="53721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600">
              <a:cs typeface="+mn-ea"/>
              <a:sym typeface="+mn-lt"/>
            </a:endParaRPr>
          </a:p>
        </p:txBody>
      </p:sp>
      <p:sp>
        <p:nvSpPr>
          <p:cNvPr id="14" name="椭圆 13"/>
          <p:cNvSpPr/>
          <p:nvPr>
            <p:custDataLst>
              <p:tags r:id="rId2"/>
            </p:custDataLst>
          </p:nvPr>
        </p:nvSpPr>
        <p:spPr>
          <a:xfrm>
            <a:off x="944880" y="3255010"/>
            <a:ext cx="537210" cy="53721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600">
              <a:cs typeface="+mn-ea"/>
              <a:sym typeface="+mn-lt"/>
            </a:endParaRPr>
          </a:p>
        </p:txBody>
      </p:sp>
      <p:sp>
        <p:nvSpPr>
          <p:cNvPr id="22" name="椭圆 21"/>
          <p:cNvSpPr/>
          <p:nvPr>
            <p:custDataLst>
              <p:tags r:id="rId3"/>
            </p:custDataLst>
          </p:nvPr>
        </p:nvSpPr>
        <p:spPr>
          <a:xfrm>
            <a:off x="956945" y="4848860"/>
            <a:ext cx="537210" cy="53721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600">
              <a:cs typeface="+mn-ea"/>
              <a:sym typeface="+mn-lt"/>
            </a:endParaRPr>
          </a:p>
        </p:txBody>
      </p:sp>
      <p:sp>
        <p:nvSpPr>
          <p:cNvPr id="35" name="矩形 34"/>
          <p:cNvSpPr/>
          <p:nvPr>
            <p:custDataLst>
              <p:tags r:id="rId4"/>
            </p:custDataLst>
          </p:nvPr>
        </p:nvSpPr>
        <p:spPr>
          <a:xfrm>
            <a:off x="1558290" y="2138045"/>
            <a:ext cx="3717290" cy="737235"/>
          </a:xfrm>
          <a:prstGeom prst="rect">
            <a:avLst/>
          </a:prstGeom>
        </p:spPr>
        <p:txBody>
          <a:bodyPr wrap="square">
            <a:spAutoFit/>
          </a:bodyPr>
          <a:lstStyle/>
          <a:p>
            <a:pPr>
              <a:lnSpc>
                <a:spcPct val="100000"/>
              </a:lnSpc>
              <a:spcAft>
                <a:spcPts val="600"/>
              </a:spcAft>
            </a:pPr>
            <a:r>
              <a:rPr lang="zh-CN" altLang="en-US" sz="1400" spc="100" dirty="0">
                <a:solidFill>
                  <a:schemeClr val="tx1">
                    <a:lumMod val="75000"/>
                    <a:lumOff val="25000"/>
                  </a:schemeClr>
                </a:solidFill>
                <a:latin typeface="阿里巴巴普惠体 3.0 45 Light" panose="00020600040101010101" charset="-122"/>
                <a:ea typeface="阿里巴巴普惠体 3.0 45 Light" panose="00020600040101010101" charset="-122"/>
                <a:cs typeface="+mn-ea"/>
                <a:sym typeface="+mn-lt"/>
              </a:rPr>
              <a:t>单击输入标题内容，单击输入标题内容单击输入标题内容单击输入标题内容单击输入标题内容</a:t>
            </a:r>
            <a:endParaRPr lang="zh-CN" altLang="en-US" sz="1400" spc="100" dirty="0">
              <a:solidFill>
                <a:schemeClr val="tx1">
                  <a:lumMod val="75000"/>
                  <a:lumOff val="25000"/>
                </a:schemeClr>
              </a:solidFill>
              <a:latin typeface="阿里巴巴普惠体 3.0 45 Light" panose="00020600040101010101" charset="-122"/>
              <a:ea typeface="阿里巴巴普惠体 3.0 45 Light" panose="00020600040101010101" charset="-122"/>
              <a:cs typeface="+mn-ea"/>
              <a:sym typeface="+mn-lt"/>
            </a:endParaRPr>
          </a:p>
        </p:txBody>
      </p:sp>
      <p:sp>
        <p:nvSpPr>
          <p:cNvPr id="120" name="AutoShape 59"/>
          <p:cNvSpPr/>
          <p:nvPr>
            <p:custDataLst>
              <p:tags r:id="rId5"/>
            </p:custDataLst>
          </p:nvPr>
        </p:nvSpPr>
        <p:spPr bwMode="auto">
          <a:xfrm>
            <a:off x="1022985" y="4944745"/>
            <a:ext cx="328295" cy="32702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nvGrpSpPr>
          <p:cNvPr id="191" name="Group 124"/>
          <p:cNvGrpSpPr/>
          <p:nvPr>
            <p:custDataLst>
              <p:tags r:id="rId6"/>
            </p:custDataLst>
          </p:nvPr>
        </p:nvGrpSpPr>
        <p:grpSpPr>
          <a:xfrm>
            <a:off x="1042670" y="3362960"/>
            <a:ext cx="353060" cy="297815"/>
            <a:chOff x="5368132" y="2625725"/>
            <a:chExt cx="465138" cy="391319"/>
          </a:xfrm>
          <a:solidFill>
            <a:schemeClr val="bg1"/>
          </a:solidFill>
        </p:grpSpPr>
        <p:sp>
          <p:nvSpPr>
            <p:cNvPr id="192" name="AutoShape 120"/>
            <p:cNvSpPr/>
            <p:nvPr>
              <p:custDataLst>
                <p:tags r:id="rId7"/>
              </p:custDataLst>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93" name="AutoShape 121"/>
            <p:cNvSpPr/>
            <p:nvPr>
              <p:custDataLst>
                <p:tags r:id="rId8"/>
              </p:custDataLst>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94" name="AutoShape 122"/>
            <p:cNvSpPr/>
            <p:nvPr>
              <p:custDataLst>
                <p:tags r:id="rId9"/>
              </p:custDataLst>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grpSp>
        <p:nvGrpSpPr>
          <p:cNvPr id="195" name="组合 194"/>
          <p:cNvGrpSpPr/>
          <p:nvPr>
            <p:custDataLst>
              <p:tags r:id="rId10"/>
            </p:custDataLst>
          </p:nvPr>
        </p:nvGrpSpPr>
        <p:grpSpPr>
          <a:xfrm>
            <a:off x="1036955" y="1843405"/>
            <a:ext cx="380365" cy="380365"/>
            <a:chOff x="3191434" y="2145028"/>
            <a:chExt cx="359165" cy="359165"/>
          </a:xfrm>
          <a:solidFill>
            <a:schemeClr val="bg1"/>
          </a:solidFill>
        </p:grpSpPr>
        <p:sp>
          <p:nvSpPr>
            <p:cNvPr id="196" name="AutoShape 123"/>
            <p:cNvSpPr/>
            <p:nvPr>
              <p:custDataLst>
                <p:tags r:id="rId11"/>
              </p:custDataLst>
            </p:nvPr>
          </p:nvSpPr>
          <p:spPr bwMode="auto">
            <a:xfrm>
              <a:off x="319143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97" name="AutoShape 124"/>
            <p:cNvSpPr/>
            <p:nvPr>
              <p:custDataLst>
                <p:tags r:id="rId12"/>
              </p:custDataLst>
            </p:nvPr>
          </p:nvSpPr>
          <p:spPr bwMode="auto">
            <a:xfrm>
              <a:off x="3292736" y="2245717"/>
              <a:ext cx="157173" cy="157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98" name="AutoShape 125"/>
            <p:cNvSpPr/>
            <p:nvPr>
              <p:custDataLst>
                <p:tags r:id="rId13"/>
              </p:custDataLst>
            </p:nvPr>
          </p:nvSpPr>
          <p:spPr bwMode="auto">
            <a:xfrm>
              <a:off x="3325891" y="2279484"/>
              <a:ext cx="90253" cy="902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sp>
        <p:nvSpPr>
          <p:cNvPr id="6" name="文本框 5"/>
          <p:cNvSpPr txBox="1"/>
          <p:nvPr>
            <p:custDataLst>
              <p:tags r:id="rId14"/>
            </p:custDataLst>
          </p:nvPr>
        </p:nvSpPr>
        <p:spPr>
          <a:xfrm>
            <a:off x="1558290" y="1741170"/>
            <a:ext cx="1880235" cy="398780"/>
          </a:xfrm>
          <a:prstGeom prst="rect">
            <a:avLst/>
          </a:prstGeom>
          <a:noFill/>
        </p:spPr>
        <p:txBody>
          <a:bodyPr wrap="square" rtlCol="0" anchor="t">
            <a:spAutoFit/>
          </a:bodyPr>
          <a:p>
            <a:pPr marL="0" lvl="1">
              <a:lnSpc>
                <a:spcPct val="100000"/>
              </a:lnSpc>
            </a:pPr>
            <a:r>
              <a:rPr lang="zh-CN" altLang="en-US" sz="2000" dirty="0">
                <a:solidFill>
                  <a:schemeClr val="tx1">
                    <a:lumMod val="65000"/>
                    <a:lumOff val="35000"/>
                  </a:schemeClr>
                </a:solidFill>
                <a:latin typeface="阿里巴巴普惠体 3.0 75 SemiBold" panose="00020600040101010101" charset="-122"/>
                <a:ea typeface="阿里巴巴普惠体 3.0 75 SemiBold" panose="00020600040101010101" charset="-122"/>
                <a:cs typeface="+mn-ea"/>
                <a:sym typeface="+mn-lt"/>
              </a:rPr>
              <a:t>输入标题内容</a:t>
            </a:r>
            <a:endParaRPr lang="zh-CN" altLang="en-US" sz="2000" dirty="0">
              <a:solidFill>
                <a:schemeClr val="tx1">
                  <a:lumMod val="65000"/>
                  <a:lumOff val="35000"/>
                </a:schemeClr>
              </a:solidFill>
              <a:latin typeface="阿里巴巴普惠体 3.0 75 SemiBold" panose="00020600040101010101" charset="-122"/>
              <a:ea typeface="阿里巴巴普惠体 3.0 75 SemiBold" panose="00020600040101010101" charset="-122"/>
              <a:cs typeface="+mn-ea"/>
              <a:sym typeface="+mn-lt"/>
            </a:endParaRPr>
          </a:p>
        </p:txBody>
      </p:sp>
      <p:sp>
        <p:nvSpPr>
          <p:cNvPr id="7" name="矩形 6"/>
          <p:cNvSpPr/>
          <p:nvPr>
            <p:custDataLst>
              <p:tags r:id="rId15"/>
            </p:custDataLst>
          </p:nvPr>
        </p:nvSpPr>
        <p:spPr>
          <a:xfrm>
            <a:off x="1558290" y="3671570"/>
            <a:ext cx="3717290" cy="737235"/>
          </a:xfrm>
          <a:prstGeom prst="rect">
            <a:avLst/>
          </a:prstGeom>
        </p:spPr>
        <p:txBody>
          <a:bodyPr wrap="square">
            <a:spAutoFit/>
          </a:bodyPr>
          <a:lstStyle/>
          <a:p>
            <a:pPr>
              <a:lnSpc>
                <a:spcPct val="100000"/>
              </a:lnSpc>
              <a:spcAft>
                <a:spcPts val="600"/>
              </a:spcAft>
            </a:pPr>
            <a:r>
              <a:rPr lang="zh-CN" altLang="en-US" sz="1400" spc="100" dirty="0">
                <a:solidFill>
                  <a:schemeClr val="tx1">
                    <a:lumMod val="75000"/>
                    <a:lumOff val="25000"/>
                  </a:schemeClr>
                </a:solidFill>
                <a:latin typeface="阿里巴巴普惠体 3.0 45 Light" panose="00020600040101010101" charset="-122"/>
                <a:ea typeface="阿里巴巴普惠体 3.0 45 Light" panose="00020600040101010101" charset="-122"/>
                <a:cs typeface="+mn-ea"/>
                <a:sym typeface="+mn-lt"/>
              </a:rPr>
              <a:t>单击输入标题内容，单击输入标题内容单击输入标题内容单击输入标题内容单击输入标题内容</a:t>
            </a:r>
            <a:endParaRPr lang="zh-CN" altLang="en-US" sz="1400" spc="100" dirty="0">
              <a:solidFill>
                <a:schemeClr val="tx1">
                  <a:lumMod val="75000"/>
                  <a:lumOff val="25000"/>
                </a:schemeClr>
              </a:solidFill>
              <a:latin typeface="阿里巴巴普惠体 3.0 45 Light" panose="00020600040101010101" charset="-122"/>
              <a:ea typeface="阿里巴巴普惠体 3.0 45 Light" panose="00020600040101010101" charset="-122"/>
              <a:cs typeface="+mn-ea"/>
              <a:sym typeface="+mn-lt"/>
            </a:endParaRPr>
          </a:p>
        </p:txBody>
      </p:sp>
      <p:sp>
        <p:nvSpPr>
          <p:cNvPr id="8" name="文本框 7"/>
          <p:cNvSpPr txBox="1"/>
          <p:nvPr>
            <p:custDataLst>
              <p:tags r:id="rId16"/>
            </p:custDataLst>
          </p:nvPr>
        </p:nvSpPr>
        <p:spPr>
          <a:xfrm>
            <a:off x="1558290" y="3274695"/>
            <a:ext cx="1880235" cy="398780"/>
          </a:xfrm>
          <a:prstGeom prst="rect">
            <a:avLst/>
          </a:prstGeom>
          <a:noFill/>
        </p:spPr>
        <p:txBody>
          <a:bodyPr wrap="square" rtlCol="0" anchor="t">
            <a:spAutoFit/>
          </a:bodyPr>
          <a:p>
            <a:pPr marL="0" lvl="1">
              <a:lnSpc>
                <a:spcPct val="100000"/>
              </a:lnSpc>
            </a:pPr>
            <a:r>
              <a:rPr lang="zh-CN" altLang="en-US" sz="2000" dirty="0">
                <a:solidFill>
                  <a:schemeClr val="tx1">
                    <a:lumMod val="65000"/>
                    <a:lumOff val="35000"/>
                  </a:schemeClr>
                </a:solidFill>
                <a:latin typeface="阿里巴巴普惠体 3.0 75 SemiBold" panose="00020600040101010101" charset="-122"/>
                <a:ea typeface="阿里巴巴普惠体 3.0 75 SemiBold" panose="00020600040101010101" charset="-122"/>
                <a:cs typeface="+mn-ea"/>
                <a:sym typeface="+mn-lt"/>
              </a:rPr>
              <a:t>输入标题内容</a:t>
            </a:r>
            <a:endParaRPr lang="zh-CN" altLang="en-US" sz="2000" dirty="0">
              <a:solidFill>
                <a:schemeClr val="tx1">
                  <a:lumMod val="65000"/>
                  <a:lumOff val="35000"/>
                </a:schemeClr>
              </a:solidFill>
              <a:latin typeface="阿里巴巴普惠体 3.0 75 SemiBold" panose="00020600040101010101" charset="-122"/>
              <a:ea typeface="阿里巴巴普惠体 3.0 75 SemiBold" panose="00020600040101010101" charset="-122"/>
              <a:cs typeface="+mn-ea"/>
              <a:sym typeface="+mn-lt"/>
            </a:endParaRPr>
          </a:p>
        </p:txBody>
      </p:sp>
      <p:sp>
        <p:nvSpPr>
          <p:cNvPr id="9" name="矩形 8"/>
          <p:cNvSpPr/>
          <p:nvPr>
            <p:custDataLst>
              <p:tags r:id="rId17"/>
            </p:custDataLst>
          </p:nvPr>
        </p:nvSpPr>
        <p:spPr>
          <a:xfrm>
            <a:off x="1558290" y="5205095"/>
            <a:ext cx="3717290" cy="737235"/>
          </a:xfrm>
          <a:prstGeom prst="rect">
            <a:avLst/>
          </a:prstGeom>
        </p:spPr>
        <p:txBody>
          <a:bodyPr wrap="square">
            <a:spAutoFit/>
          </a:bodyPr>
          <a:lstStyle/>
          <a:p>
            <a:pPr>
              <a:lnSpc>
                <a:spcPct val="100000"/>
              </a:lnSpc>
              <a:spcAft>
                <a:spcPts val="600"/>
              </a:spcAft>
            </a:pPr>
            <a:r>
              <a:rPr lang="zh-CN" altLang="en-US" sz="1400" spc="100" dirty="0">
                <a:solidFill>
                  <a:schemeClr val="tx1">
                    <a:lumMod val="75000"/>
                    <a:lumOff val="25000"/>
                  </a:schemeClr>
                </a:solidFill>
                <a:latin typeface="阿里巴巴普惠体 3.0 45 Light" panose="00020600040101010101" charset="-122"/>
                <a:ea typeface="阿里巴巴普惠体 3.0 45 Light" panose="00020600040101010101" charset="-122"/>
                <a:cs typeface="+mn-ea"/>
                <a:sym typeface="+mn-lt"/>
              </a:rPr>
              <a:t>单击输入标题内容，单击输入标题内容单击输入标题内容单击输入标题内容单击输入标题内容</a:t>
            </a:r>
            <a:endParaRPr lang="zh-CN" altLang="en-US" sz="1400" spc="100" dirty="0">
              <a:solidFill>
                <a:schemeClr val="tx1">
                  <a:lumMod val="75000"/>
                  <a:lumOff val="25000"/>
                </a:schemeClr>
              </a:solidFill>
              <a:latin typeface="阿里巴巴普惠体 3.0 45 Light" panose="00020600040101010101" charset="-122"/>
              <a:ea typeface="阿里巴巴普惠体 3.0 45 Light" panose="00020600040101010101" charset="-122"/>
              <a:cs typeface="+mn-ea"/>
              <a:sym typeface="+mn-lt"/>
            </a:endParaRPr>
          </a:p>
        </p:txBody>
      </p:sp>
      <p:sp>
        <p:nvSpPr>
          <p:cNvPr id="10" name="文本框 9"/>
          <p:cNvSpPr txBox="1"/>
          <p:nvPr>
            <p:custDataLst>
              <p:tags r:id="rId18"/>
            </p:custDataLst>
          </p:nvPr>
        </p:nvSpPr>
        <p:spPr>
          <a:xfrm>
            <a:off x="1558290" y="4808220"/>
            <a:ext cx="1880235" cy="398780"/>
          </a:xfrm>
          <a:prstGeom prst="rect">
            <a:avLst/>
          </a:prstGeom>
          <a:noFill/>
        </p:spPr>
        <p:txBody>
          <a:bodyPr wrap="square" rtlCol="0" anchor="t">
            <a:spAutoFit/>
          </a:bodyPr>
          <a:p>
            <a:pPr marL="0" lvl="1">
              <a:lnSpc>
                <a:spcPct val="100000"/>
              </a:lnSpc>
            </a:pPr>
            <a:r>
              <a:rPr lang="zh-CN" altLang="en-US" sz="2000" dirty="0">
                <a:solidFill>
                  <a:schemeClr val="tx1">
                    <a:lumMod val="65000"/>
                    <a:lumOff val="35000"/>
                  </a:schemeClr>
                </a:solidFill>
                <a:latin typeface="阿里巴巴普惠体 3.0 75 SemiBold" panose="00020600040101010101" charset="-122"/>
                <a:ea typeface="阿里巴巴普惠体 3.0 75 SemiBold" panose="00020600040101010101" charset="-122"/>
                <a:cs typeface="+mn-ea"/>
                <a:sym typeface="+mn-lt"/>
              </a:rPr>
              <a:t>输入标题内容</a:t>
            </a:r>
            <a:endParaRPr lang="zh-CN" altLang="en-US" sz="2000" dirty="0">
              <a:solidFill>
                <a:schemeClr val="tx1">
                  <a:lumMod val="65000"/>
                  <a:lumOff val="35000"/>
                </a:schemeClr>
              </a:solidFill>
              <a:latin typeface="阿里巴巴普惠体 3.0 75 SemiBold" panose="00020600040101010101" charset="-122"/>
              <a:ea typeface="阿里巴巴普惠体 3.0 75 SemiBold" panose="00020600040101010101" charset="-122"/>
              <a:cs typeface="+mn-ea"/>
              <a:sym typeface="+mn-lt"/>
            </a:endParaRPr>
          </a:p>
        </p:txBody>
      </p:sp>
      <p:sp>
        <p:nvSpPr>
          <p:cNvPr id="16" name="矩形 15"/>
          <p:cNvSpPr/>
          <p:nvPr/>
        </p:nvSpPr>
        <p:spPr>
          <a:xfrm>
            <a:off x="6096635" y="1280795"/>
            <a:ext cx="5251450" cy="4879340"/>
          </a:xfrm>
          <a:prstGeom prst="rect">
            <a:avLst/>
          </a:prstGeom>
          <a:blipFill rotWithShape="1">
            <a:blip r:embed="rId19"/>
            <a:stretch>
              <a:fillRect/>
            </a:stretch>
          </a:bli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 name="文本框 1"/>
          <p:cNvSpPr txBox="1"/>
          <p:nvPr/>
        </p:nvSpPr>
        <p:spPr>
          <a:xfrm>
            <a:off x="515620" y="104775"/>
            <a:ext cx="6096000" cy="521970"/>
          </a:xfrm>
          <a:prstGeom prst="rect">
            <a:avLst/>
          </a:prstGeom>
          <a:noFill/>
        </p:spPr>
        <p:txBody>
          <a:bodyPr wrap="square" rtlCol="0" anchor="t">
            <a:spAutoFit/>
          </a:bodyPr>
          <a:p>
            <a:pPr algn="l"/>
            <a:r>
              <a:rPr lang="zh-CN" altLang="en-US" sz="2800" dirty="0">
                <a:solidFill>
                  <a:schemeClr val="bg1"/>
                </a:solidFill>
                <a:latin typeface="阿里巴巴普惠体 3.0 105 Heavy" panose="00020600040101010101" charset="-122"/>
                <a:ea typeface="阿里巴巴普惠体 3.0 105 Heavy" panose="00020600040101010101" charset="-122"/>
                <a:sym typeface="Arial" panose="020B0604020202020204"/>
              </a:rPr>
              <a:t>点击输入标题</a:t>
            </a:r>
            <a:endParaRPr lang="zh-CN" altLang="en-US" sz="2800" dirty="0">
              <a:solidFill>
                <a:schemeClr val="bg1"/>
              </a:solidFill>
              <a:latin typeface="阿里巴巴普惠体 3.0 105 Heavy" panose="00020600040101010101" charset="-122"/>
              <a:ea typeface="阿里巴巴普惠体 3.0 105 Heavy" panose="00020600040101010101" charset="-122"/>
              <a:sym typeface="Arial" panose="020B0604020202020204"/>
            </a:endParaRPr>
          </a:p>
        </p:txBody>
      </p:sp>
      <p:sp>
        <p:nvSpPr>
          <p:cNvPr id="4" name="TextBox 76"/>
          <p:cNvSpPr txBox="1">
            <a:spLocks noChangeArrowheads="1"/>
          </p:cNvSpPr>
          <p:nvPr/>
        </p:nvSpPr>
        <p:spPr bwMode="auto">
          <a:xfrm>
            <a:off x="545356" y="93786"/>
            <a:ext cx="20116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solidFill>
                  <a:srgbClr val="4D4948"/>
                </a:solidFill>
                <a:latin typeface="阿里巴巴普惠体 3.0 75 SemiBold" panose="00020600040101010101" charset="-122"/>
                <a:ea typeface="阿里巴巴普惠体 3.0 75 SemiBold" panose="00020600040101010101" charset="-122"/>
              </a:rPr>
              <a:t>单击添加标题</a:t>
            </a:r>
            <a:endParaRPr lang="zh-CN" altLang="en-US" sz="2400" dirty="0">
              <a:solidFill>
                <a:srgbClr val="4D4948"/>
              </a:solidFill>
              <a:latin typeface="阿里巴巴普惠体 3.0 75 SemiBold" panose="00020600040101010101" charset="-122"/>
              <a:ea typeface="阿里巴巴普惠体 3.0 75 SemiBold" panose="00020600040101010101" charset="-122"/>
            </a:endParaRPr>
          </a:p>
        </p:txBody>
      </p:sp>
      <p:cxnSp>
        <p:nvCxnSpPr>
          <p:cNvPr id="11" name="直接连接符 46"/>
          <p:cNvCxnSpPr>
            <a:cxnSpLocks noChangeShapeType="1"/>
          </p:cNvCxnSpPr>
          <p:nvPr/>
        </p:nvCxnSpPr>
        <p:spPr bwMode="auto">
          <a:xfrm flipH="1">
            <a:off x="618387" y="593848"/>
            <a:ext cx="10729552" cy="0"/>
          </a:xfrm>
          <a:prstGeom prst="line">
            <a:avLst/>
          </a:prstGeom>
          <a:noFill/>
          <a:ln w="9525" cmpd="sng">
            <a:solidFill>
              <a:srgbClr val="4D494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Freeform 5"/>
          <p:cNvSpPr>
            <a:spLocks noChangeAspect="1"/>
          </p:cNvSpPr>
          <p:nvPr/>
        </p:nvSpPr>
        <p:spPr bwMode="auto">
          <a:xfrm>
            <a:off x="7510" y="203323"/>
            <a:ext cx="344488" cy="395288"/>
          </a:xfrm>
          <a:custGeom>
            <a:avLst/>
            <a:gdLst>
              <a:gd name="T0" fmla="*/ 587 w 587"/>
              <a:gd name="T1" fmla="*/ 339 h 677"/>
              <a:gd name="T2" fmla="*/ 293 w 587"/>
              <a:gd name="T3" fmla="*/ 508 h 677"/>
              <a:gd name="T4" fmla="*/ 0 w 587"/>
              <a:gd name="T5" fmla="*/ 677 h 677"/>
              <a:gd name="T6" fmla="*/ 0 w 587"/>
              <a:gd name="T7" fmla="*/ 339 h 677"/>
              <a:gd name="T8" fmla="*/ 0 w 587"/>
              <a:gd name="T9" fmla="*/ 0 h 677"/>
              <a:gd name="T10" fmla="*/ 293 w 587"/>
              <a:gd name="T11" fmla="*/ 169 h 677"/>
              <a:gd name="T12" fmla="*/ 587 w 587"/>
              <a:gd name="T13" fmla="*/ 339 h 677"/>
            </a:gdLst>
            <a:ahLst/>
            <a:cxnLst>
              <a:cxn ang="0">
                <a:pos x="T0" y="T1"/>
              </a:cxn>
              <a:cxn ang="0">
                <a:pos x="T2" y="T3"/>
              </a:cxn>
              <a:cxn ang="0">
                <a:pos x="T4" y="T5"/>
              </a:cxn>
              <a:cxn ang="0">
                <a:pos x="T6" y="T7"/>
              </a:cxn>
              <a:cxn ang="0">
                <a:pos x="T8" y="T9"/>
              </a:cxn>
              <a:cxn ang="0">
                <a:pos x="T10" y="T11"/>
              </a:cxn>
              <a:cxn ang="0">
                <a:pos x="T12" y="T13"/>
              </a:cxn>
            </a:cxnLst>
            <a:rect l="0" t="0" r="r" b="b"/>
            <a:pathLst>
              <a:path w="587" h="677">
                <a:moveTo>
                  <a:pt x="587" y="339"/>
                </a:moveTo>
                <a:lnTo>
                  <a:pt x="293" y="508"/>
                </a:lnTo>
                <a:lnTo>
                  <a:pt x="0" y="677"/>
                </a:lnTo>
                <a:lnTo>
                  <a:pt x="0" y="339"/>
                </a:lnTo>
                <a:lnTo>
                  <a:pt x="0" y="0"/>
                </a:lnTo>
                <a:lnTo>
                  <a:pt x="293" y="169"/>
                </a:lnTo>
                <a:lnTo>
                  <a:pt x="587" y="339"/>
                </a:lnTo>
                <a:close/>
              </a:path>
            </a:pathLst>
          </a:custGeom>
          <a:solidFill>
            <a:schemeClr val="tx1"/>
          </a:solidFill>
          <a:ln>
            <a:noFill/>
          </a:ln>
        </p:spPr>
        <p:txBody>
          <a:bodyPr/>
          <a:lstStyle/>
          <a:p>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1400" advClick="0" advTm="2000">
        <p14:ripple/>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 fill="hold"/>
                                        <p:tgtEl>
                                          <p:spTgt spid="12"/>
                                        </p:tgtEl>
                                        <p:attrNameLst>
                                          <p:attrName>ppt_x</p:attrName>
                                        </p:attrNameLst>
                                      </p:cBhvr>
                                      <p:tavLst>
                                        <p:tav tm="0">
                                          <p:val>
                                            <p:strVal val="0-#ppt_w/2"/>
                                          </p:val>
                                        </p:tav>
                                        <p:tav tm="100000">
                                          <p:val>
                                            <p:strVal val="#ppt_x"/>
                                          </p:val>
                                        </p:tav>
                                      </p:tavLst>
                                    </p:anim>
                                    <p:anim calcmode="lin" valueType="num">
                                      <p:cBhvr additive="base">
                                        <p:cTn id="8" dur="3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1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线条背景图2"/>
          <p:cNvPicPr>
            <a:picLocks noChangeAspect="1"/>
          </p:cNvPicPr>
          <p:nvPr/>
        </p:nvPicPr>
        <p:blipFill>
          <a:blip r:embed="rId1">
            <a:alphaModFix amt="38000"/>
          </a:blip>
          <a:stretch>
            <a:fillRect/>
          </a:stretch>
        </p:blipFill>
        <p:spPr>
          <a:xfrm>
            <a:off x="0" y="0"/>
            <a:ext cx="12192000" cy="6854825"/>
          </a:xfrm>
          <a:prstGeom prst="rect">
            <a:avLst/>
          </a:prstGeom>
        </p:spPr>
      </p:pic>
      <p:pic>
        <p:nvPicPr>
          <p:cNvPr id="5" name="图片 4" descr="C:/Users/Administrator/Desktop/线条背景图2.jpg线条背景图2"/>
          <p:cNvPicPr>
            <a:picLocks noChangeAspect="1"/>
          </p:cNvPicPr>
          <p:nvPr/>
        </p:nvPicPr>
        <p:blipFill>
          <a:blip r:embed="rId1">
            <a:alphaModFix amt="50000"/>
          </a:blip>
          <a:srcRect t="24406" b="24406"/>
          <a:stretch>
            <a:fillRect/>
          </a:stretch>
        </p:blipFill>
        <p:spPr>
          <a:xfrm>
            <a:off x="2816860" y="1943100"/>
            <a:ext cx="9382125" cy="2700655"/>
          </a:xfrm>
          <a:prstGeom prst="rect">
            <a:avLst/>
          </a:prstGeom>
          <a:solidFill>
            <a:schemeClr val="bg1"/>
          </a:solidFill>
          <a:ln>
            <a:solidFill>
              <a:schemeClr val="bg1">
                <a:lumMod val="75000"/>
              </a:schemeClr>
            </a:solidFill>
          </a:ln>
        </p:spPr>
      </p:pic>
      <p:sp>
        <p:nvSpPr>
          <p:cNvPr id="6" name="菱形 5"/>
          <p:cNvSpPr/>
          <p:nvPr/>
        </p:nvSpPr>
        <p:spPr>
          <a:xfrm>
            <a:off x="1000760" y="1536700"/>
            <a:ext cx="3797935" cy="3514090"/>
          </a:xfrm>
          <a:prstGeom prst="diamond">
            <a:avLst/>
          </a:prstGeom>
          <a:solidFill>
            <a:schemeClr val="bg1"/>
          </a:solidFill>
          <a:ln w="539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阿里巴巴普惠体 3.0 75 SemiBold" panose="00020600040101010101" charset="-122"/>
              <a:ea typeface="阿里巴巴普惠体 3.0 75 SemiBold" panose="00020600040101010101" charset="-122"/>
            </a:endParaRPr>
          </a:p>
        </p:txBody>
      </p:sp>
      <p:sp>
        <p:nvSpPr>
          <p:cNvPr id="8" name="文本框 7"/>
          <p:cNvSpPr txBox="1"/>
          <p:nvPr/>
        </p:nvSpPr>
        <p:spPr>
          <a:xfrm>
            <a:off x="4921885" y="3891072"/>
            <a:ext cx="5706110" cy="423545"/>
          </a:xfrm>
          <a:prstGeom prst="rect">
            <a:avLst/>
          </a:prstGeom>
          <a:noFill/>
        </p:spPr>
        <p:txBody>
          <a:bodyPr wrap="square" rtlCol="0">
            <a:spAutoFit/>
          </a:bodyPr>
          <a:lstStyle/>
          <a:p>
            <a:pPr>
              <a:lnSpc>
                <a:spcPct val="120000"/>
              </a:lnSpc>
            </a:pPr>
            <a:r>
              <a:rPr lang="en-US" altLang="zh-CN" spc="600" dirty="0" smtClean="0">
                <a:solidFill>
                  <a:schemeClr val="tx1">
                    <a:lumMod val="75000"/>
                    <a:lumOff val="25000"/>
                  </a:schemeClr>
                </a:solidFill>
                <a:latin typeface="阿里巴巴普惠体 3.0 45 Light" panose="00020600040101010101" charset="-122"/>
                <a:ea typeface="阿里巴巴普惠体 3.0 45 Light" panose="00020600040101010101" charset="-122"/>
                <a:cs typeface="Open Sans" panose="020B0606030504020204" pitchFamily="34" charset="0"/>
              </a:rPr>
              <a:t>ADDYOURTITLEHERE,PLEASE</a:t>
            </a:r>
            <a:endParaRPr lang="en-US" altLang="zh-CN" spc="600" dirty="0" smtClean="0">
              <a:solidFill>
                <a:schemeClr val="tx1">
                  <a:lumMod val="75000"/>
                  <a:lumOff val="25000"/>
                </a:schemeClr>
              </a:solidFill>
              <a:latin typeface="阿里巴巴普惠体 3.0 45 Light" panose="00020600040101010101" charset="-122"/>
              <a:ea typeface="阿里巴巴普惠体 3.0 45 Light" panose="00020600040101010101" charset="-122"/>
              <a:cs typeface="Open Sans" panose="020B0606030504020204" pitchFamily="34" charset="0"/>
            </a:endParaRPr>
          </a:p>
        </p:txBody>
      </p:sp>
      <p:sp>
        <p:nvSpPr>
          <p:cNvPr id="9" name="文本框 8"/>
          <p:cNvSpPr txBox="1"/>
          <p:nvPr/>
        </p:nvSpPr>
        <p:spPr>
          <a:xfrm>
            <a:off x="4839970" y="3173095"/>
            <a:ext cx="5706110" cy="768350"/>
          </a:xfrm>
          <a:prstGeom prst="rect">
            <a:avLst/>
          </a:prstGeom>
          <a:noFill/>
        </p:spPr>
        <p:txBody>
          <a:bodyPr wrap="square" rtlCol="0">
            <a:spAutoFit/>
          </a:bodyPr>
          <a:lstStyle/>
          <a:p>
            <a:r>
              <a:rPr lang="zh-CN" altLang="en-US" sz="4400" spc="600" dirty="0" smtClean="0">
                <a:solidFill>
                  <a:schemeClr val="tx1">
                    <a:lumMod val="75000"/>
                    <a:lumOff val="25000"/>
                  </a:schemeClr>
                </a:solidFill>
                <a:latin typeface="阿里巴巴普惠体 3.0 75 SemiBold" panose="00020600040101010101" charset="-122"/>
                <a:ea typeface="阿里巴巴普惠体 3.0 75 SemiBold" panose="00020600040101010101" charset="-122"/>
              </a:rPr>
              <a:t>在此输入您的标题</a:t>
            </a:r>
            <a:endParaRPr lang="zh-CN" altLang="en-US" sz="4400" spc="600" dirty="0" smtClean="0">
              <a:solidFill>
                <a:schemeClr val="tx1">
                  <a:lumMod val="75000"/>
                  <a:lumOff val="25000"/>
                </a:schemeClr>
              </a:solidFill>
              <a:latin typeface="阿里巴巴普惠体 3.0 75 SemiBold" panose="00020600040101010101" charset="-122"/>
              <a:ea typeface="阿里巴巴普惠体 3.0 75 SemiBold" panose="00020600040101010101" charset="-122"/>
            </a:endParaRPr>
          </a:p>
        </p:txBody>
      </p:sp>
      <p:sp>
        <p:nvSpPr>
          <p:cNvPr id="10" name="文本框 9"/>
          <p:cNvSpPr txBox="1"/>
          <p:nvPr/>
        </p:nvSpPr>
        <p:spPr>
          <a:xfrm>
            <a:off x="1969770" y="2506980"/>
            <a:ext cx="1888490" cy="1676400"/>
          </a:xfrm>
          <a:prstGeom prst="rect">
            <a:avLst/>
          </a:prstGeom>
          <a:noFill/>
        </p:spPr>
        <p:txBody>
          <a:bodyPr wrap="square" rtlCol="0">
            <a:noAutofit/>
          </a:bodyPr>
          <a:lstStyle/>
          <a:p>
            <a:r>
              <a:rPr lang="en-US" altLang="zh-CN" sz="10800" dirty="0">
                <a:solidFill>
                  <a:schemeClr val="tx1"/>
                </a:solidFill>
                <a:latin typeface="阿里巴巴普惠体 3.0 75 SemiBold" panose="00020600040101010101" charset="-122"/>
                <a:ea typeface="阿里巴巴普惠体 3.0 75 SemiBold" panose="00020600040101010101" charset="-122"/>
              </a:rPr>
              <a:t>03</a:t>
            </a:r>
            <a:endParaRPr lang="en-US" altLang="zh-CN" sz="10800" dirty="0">
              <a:solidFill>
                <a:schemeClr val="tx1"/>
              </a:solidFill>
              <a:latin typeface="阿里巴巴普惠体 3.0 75 SemiBold" panose="00020600040101010101" charset="-122"/>
              <a:ea typeface="阿里巴巴普惠体 3.0 75 SemiBold" panose="00020600040101010101" charset="-122"/>
            </a:endParaRPr>
          </a:p>
        </p:txBody>
      </p:sp>
      <p:sp>
        <p:nvSpPr>
          <p:cNvPr id="2" name="文本框 1"/>
          <p:cNvSpPr txBox="1"/>
          <p:nvPr/>
        </p:nvSpPr>
        <p:spPr>
          <a:xfrm>
            <a:off x="4858385" y="2185670"/>
            <a:ext cx="1955800" cy="768350"/>
          </a:xfrm>
          <a:prstGeom prst="rect">
            <a:avLst/>
          </a:prstGeom>
          <a:noFill/>
        </p:spPr>
        <p:txBody>
          <a:bodyPr wrap="square" rtlCol="0" anchor="t">
            <a:spAutoFit/>
          </a:bodyPr>
          <a:p>
            <a:r>
              <a:rPr lang="en-US" altLang="zh-CN" sz="4400" dirty="0">
                <a:latin typeface="阿里巴巴普惠体 3.0 55 Regular" panose="00020600040101010101" charset="-122"/>
                <a:ea typeface="阿里巴巴普惠体 3.0 55 Regular" panose="00020600040101010101" charset="-122"/>
                <a:cs typeface="+mn-ea"/>
                <a:sym typeface="+mn-lt"/>
              </a:rPr>
              <a:t>PART</a:t>
            </a:r>
            <a:endParaRPr lang="en-US" altLang="zh-CN" sz="4400" dirty="0">
              <a:latin typeface="阿里巴巴普惠体 3.0 55 Regular" panose="00020600040101010101" charset="-122"/>
              <a:ea typeface="阿里巴巴普惠体 3.0 55 Regular" panose="00020600040101010101"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250" advClick="0" advTm="3000">
        <p14:vortex dir="r"/>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custDataLst>
              <p:tags r:id="rId1"/>
            </p:custDataLst>
          </p:nvPr>
        </p:nvGrpSpPr>
        <p:grpSpPr>
          <a:xfrm>
            <a:off x="1242194" y="3873053"/>
            <a:ext cx="2068760" cy="1880396"/>
            <a:chOff x="1030439" y="3618023"/>
            <a:chExt cx="1551772" cy="1410297"/>
          </a:xfrm>
        </p:grpSpPr>
        <p:sp>
          <p:nvSpPr>
            <p:cNvPr id="4" name="椭圆 1"/>
            <p:cNvSpPr/>
            <p:nvPr>
              <p:custDataLst>
                <p:tags r:id="rId2"/>
              </p:custDataLst>
            </p:nvPr>
          </p:nvSpPr>
          <p:spPr>
            <a:xfrm>
              <a:off x="1030439" y="4252434"/>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charset="-122"/>
                <a:ea typeface="微软雅黑" panose="020B0503020204020204" charset="-122"/>
              </a:endParaRPr>
            </a:p>
          </p:txBody>
        </p:sp>
        <p:grpSp>
          <p:nvGrpSpPr>
            <p:cNvPr id="5" name="组合 4"/>
            <p:cNvGrpSpPr/>
            <p:nvPr/>
          </p:nvGrpSpPr>
          <p:grpSpPr>
            <a:xfrm>
              <a:off x="1139650" y="3618023"/>
              <a:ext cx="1365121" cy="947175"/>
              <a:chOff x="1139650" y="3618023"/>
              <a:chExt cx="1365121" cy="947175"/>
            </a:xfrm>
          </p:grpSpPr>
          <p:sp>
            <p:nvSpPr>
              <p:cNvPr id="6" name="椭圆 5"/>
              <p:cNvSpPr/>
              <p:nvPr>
                <p:custDataLst>
                  <p:tags r:id="rId3"/>
                </p:custDataLst>
              </p:nvPr>
            </p:nvSpPr>
            <p:spPr bwMode="auto">
              <a:xfrm rot="1267204">
                <a:off x="1402404" y="3739108"/>
                <a:ext cx="826088" cy="82609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charset="-122"/>
                  <a:ea typeface="微软雅黑" panose="020B0503020204020204" charset="-122"/>
                </a:endParaRPr>
              </a:p>
            </p:txBody>
          </p:sp>
          <p:cxnSp>
            <p:nvCxnSpPr>
              <p:cNvPr id="7" name="直接连接符 6"/>
              <p:cNvCxnSpPr/>
              <p:nvPr>
                <p:custDataLst>
                  <p:tags r:id="rId4"/>
                </p:custDataLst>
              </p:nvPr>
            </p:nvCxnSpPr>
            <p:spPr>
              <a:xfrm>
                <a:off x="1139650" y="3618023"/>
                <a:ext cx="13651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custDataLst>
                  <p:tags r:id="rId5"/>
                </p:custDataLst>
              </p:nvPr>
            </p:nvCxnSpPr>
            <p:spPr>
              <a:xfrm>
                <a:off x="1806325" y="3618024"/>
                <a:ext cx="0" cy="1148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custDataLst>
                  <p:tags r:id="rId6"/>
                </p:custDataLst>
              </p:nvPr>
            </p:nvSpPr>
            <p:spPr>
              <a:xfrm>
                <a:off x="1453734" y="3914005"/>
                <a:ext cx="710181" cy="530066"/>
              </a:xfrm>
              <a:prstGeom prst="rect">
                <a:avLst/>
              </a:prstGeom>
              <a:noFill/>
            </p:spPr>
            <p:txBody>
              <a:bodyPr wrap="none" rtlCol="0">
                <a:spAutoFit/>
              </a:bodyPr>
              <a:lstStyle/>
              <a:p>
                <a:pPr algn="l"/>
                <a:r>
                  <a:rPr lang="zh-CN" altLang="en-US" sz="2000" b="1" dirty="0">
                    <a:solidFill>
                      <a:schemeClr val="bg1"/>
                    </a:solidFill>
                    <a:latin typeface="阿里巴巴普惠体 3.0 105 Heavy" panose="00020600040101010101" charset="-122"/>
                    <a:ea typeface="阿里巴巴普惠体 3.0 105 Heavy" panose="00020600040101010101" charset="-122"/>
                    <a:sym typeface="Arial" panose="020B0604020202020204"/>
                  </a:rPr>
                  <a:t>标题文</a:t>
                </a:r>
                <a:endParaRPr lang="zh-CN" altLang="en-US" sz="2000" b="1" dirty="0">
                  <a:solidFill>
                    <a:schemeClr val="bg1"/>
                  </a:solidFill>
                  <a:latin typeface="阿里巴巴普惠体 3.0 105 Heavy" panose="00020600040101010101" charset="-122"/>
                  <a:ea typeface="阿里巴巴普惠体 3.0 105 Heavy" panose="00020600040101010101" charset="-122"/>
                  <a:sym typeface="Arial" panose="020B0604020202020204"/>
                </a:endParaRPr>
              </a:p>
              <a:p>
                <a:pPr algn="l"/>
                <a:r>
                  <a:rPr lang="zh-CN" altLang="en-US" sz="2000" b="1" dirty="0">
                    <a:solidFill>
                      <a:schemeClr val="bg1"/>
                    </a:solidFill>
                    <a:latin typeface="阿里巴巴普惠体 3.0 105 Heavy" panose="00020600040101010101" charset="-122"/>
                    <a:ea typeface="阿里巴巴普惠体 3.0 105 Heavy" panose="00020600040101010101" charset="-122"/>
                    <a:sym typeface="Arial" panose="020B0604020202020204"/>
                  </a:rPr>
                  <a:t>字添加</a:t>
                </a:r>
                <a:endParaRPr lang="zh-CN" altLang="en-US" sz="2000" dirty="0">
                  <a:solidFill>
                    <a:schemeClr val="bg1"/>
                  </a:solidFill>
                </a:endParaRPr>
              </a:p>
            </p:txBody>
          </p:sp>
        </p:grpSp>
      </p:grpSp>
      <p:grpSp>
        <p:nvGrpSpPr>
          <p:cNvPr id="10" name="组合 9"/>
          <p:cNvGrpSpPr/>
          <p:nvPr>
            <p:custDataLst>
              <p:tags r:id="rId7"/>
            </p:custDataLst>
          </p:nvPr>
        </p:nvGrpSpPr>
        <p:grpSpPr>
          <a:xfrm>
            <a:off x="3738467" y="2034369"/>
            <a:ext cx="2068760" cy="2153833"/>
            <a:chOff x="2902888" y="2239009"/>
            <a:chExt cx="1551772" cy="1615375"/>
          </a:xfrm>
        </p:grpSpPr>
        <p:sp>
          <p:nvSpPr>
            <p:cNvPr id="11" name="椭圆 1"/>
            <p:cNvSpPr/>
            <p:nvPr>
              <p:custDataLst>
                <p:tags r:id="rId8"/>
              </p:custDataLst>
            </p:nvPr>
          </p:nvSpPr>
          <p:spPr>
            <a:xfrm>
              <a:off x="2902888" y="2700792"/>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charset="-122"/>
                <a:ea typeface="微软雅黑" panose="020B0503020204020204" charset="-122"/>
              </a:endParaRPr>
            </a:p>
          </p:txBody>
        </p:sp>
        <p:sp>
          <p:nvSpPr>
            <p:cNvPr id="12" name="椭圆 11"/>
            <p:cNvSpPr/>
            <p:nvPr>
              <p:custDataLst>
                <p:tags r:id="rId9"/>
              </p:custDataLst>
            </p:nvPr>
          </p:nvSpPr>
          <p:spPr bwMode="auto">
            <a:xfrm rot="1267204">
              <a:off x="3283185" y="2239009"/>
              <a:ext cx="802497" cy="80249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charset="-122"/>
                <a:ea typeface="微软雅黑" panose="020B0503020204020204" charset="-122"/>
              </a:endParaRPr>
            </a:p>
          </p:txBody>
        </p:sp>
        <p:cxnSp>
          <p:nvCxnSpPr>
            <p:cNvPr id="13" name="直接连接符 12"/>
            <p:cNvCxnSpPr/>
            <p:nvPr>
              <p:custDataLst>
                <p:tags r:id="rId10"/>
              </p:custDataLst>
            </p:nvPr>
          </p:nvCxnSpPr>
          <p:spPr>
            <a:xfrm>
              <a:off x="2996214" y="3854372"/>
              <a:ext cx="13651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11"/>
              </p:custDataLst>
            </p:nvPr>
          </p:nvCxnSpPr>
          <p:spPr>
            <a:xfrm>
              <a:off x="3682187" y="3503169"/>
              <a:ext cx="420" cy="35121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custDataLst>
                <p:tags r:id="rId12"/>
              </p:custDataLst>
            </p:nvPr>
          </p:nvSpPr>
          <p:spPr>
            <a:xfrm>
              <a:off x="3335853" y="2392362"/>
              <a:ext cx="740189" cy="391478"/>
            </a:xfrm>
            <a:prstGeom prst="rect">
              <a:avLst/>
            </a:prstGeom>
            <a:noFill/>
          </p:spPr>
          <p:txBody>
            <a:bodyPr wrap="none" rtlCol="0">
              <a:noAutofit/>
            </a:bodyPr>
            <a:lstStyle/>
            <a:p>
              <a:pPr algn="l"/>
              <a:r>
                <a:rPr lang="zh-CN" altLang="en-US" sz="2000" b="1" dirty="0">
                  <a:solidFill>
                    <a:schemeClr val="bg1"/>
                  </a:solidFill>
                  <a:latin typeface="阿里巴巴普惠体 3.0 105 Heavy" panose="00020600040101010101" charset="-122"/>
                  <a:ea typeface="阿里巴巴普惠体 3.0 105 Heavy" panose="00020600040101010101" charset="-122"/>
                  <a:sym typeface="Arial" panose="020B0604020202020204"/>
                </a:rPr>
                <a:t>标题文</a:t>
              </a:r>
              <a:endParaRPr lang="zh-CN" altLang="en-US" sz="2000" b="1" dirty="0">
                <a:solidFill>
                  <a:schemeClr val="bg1"/>
                </a:solidFill>
                <a:latin typeface="阿里巴巴普惠体 3.0 105 Heavy" panose="00020600040101010101" charset="-122"/>
                <a:ea typeface="阿里巴巴普惠体 3.0 105 Heavy" panose="00020600040101010101" charset="-122"/>
                <a:sym typeface="Arial" panose="020B0604020202020204"/>
              </a:endParaRPr>
            </a:p>
            <a:p>
              <a:pPr algn="l"/>
              <a:r>
                <a:rPr lang="zh-CN" altLang="en-US" sz="2000" b="1" dirty="0">
                  <a:solidFill>
                    <a:schemeClr val="bg1"/>
                  </a:solidFill>
                  <a:latin typeface="阿里巴巴普惠体 3.0 105 Heavy" panose="00020600040101010101" charset="-122"/>
                  <a:ea typeface="阿里巴巴普惠体 3.0 105 Heavy" panose="00020600040101010101" charset="-122"/>
                  <a:sym typeface="Arial" panose="020B0604020202020204"/>
                </a:rPr>
                <a:t>字添加</a:t>
              </a:r>
              <a:endParaRPr lang="zh-CN" altLang="en-US" sz="2000" b="1" dirty="0">
                <a:solidFill>
                  <a:schemeClr val="bg1"/>
                </a:solidFill>
                <a:latin typeface="阿里巴巴普惠体 3.0 105 Heavy" panose="00020600040101010101" charset="-122"/>
                <a:ea typeface="阿里巴巴普惠体 3.0 105 Heavy" panose="00020600040101010101" charset="-122"/>
                <a:sym typeface="Arial" panose="020B0604020202020204"/>
              </a:endParaRPr>
            </a:p>
          </p:txBody>
        </p:sp>
      </p:grpSp>
      <p:grpSp>
        <p:nvGrpSpPr>
          <p:cNvPr id="16" name="组合 15"/>
          <p:cNvGrpSpPr/>
          <p:nvPr>
            <p:custDataLst>
              <p:tags r:id="rId13"/>
            </p:custDataLst>
          </p:nvPr>
        </p:nvGrpSpPr>
        <p:grpSpPr>
          <a:xfrm>
            <a:off x="6234741" y="3849699"/>
            <a:ext cx="2068760" cy="1888329"/>
            <a:chOff x="4775337" y="3600507"/>
            <a:chExt cx="1551772" cy="1416247"/>
          </a:xfrm>
        </p:grpSpPr>
        <p:sp>
          <p:nvSpPr>
            <p:cNvPr id="17" name="椭圆 16"/>
            <p:cNvSpPr/>
            <p:nvPr>
              <p:custDataLst>
                <p:tags r:id="rId14"/>
              </p:custDataLst>
            </p:nvPr>
          </p:nvSpPr>
          <p:spPr bwMode="auto">
            <a:xfrm rot="1267204">
              <a:off x="5132056" y="3731833"/>
              <a:ext cx="843072" cy="84307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charset="-122"/>
                <a:ea typeface="微软雅黑" panose="020B0503020204020204" charset="-122"/>
              </a:endParaRPr>
            </a:p>
          </p:txBody>
        </p:sp>
        <p:sp>
          <p:nvSpPr>
            <p:cNvPr id="18" name="椭圆 1"/>
            <p:cNvSpPr/>
            <p:nvPr>
              <p:custDataLst>
                <p:tags r:id="rId15"/>
              </p:custDataLst>
            </p:nvPr>
          </p:nvSpPr>
          <p:spPr>
            <a:xfrm>
              <a:off x="4775337" y="4240868"/>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charset="-122"/>
                <a:ea typeface="微软雅黑" panose="020B0503020204020204" charset="-122"/>
              </a:endParaRPr>
            </a:p>
          </p:txBody>
        </p:sp>
        <p:cxnSp>
          <p:nvCxnSpPr>
            <p:cNvPr id="19" name="直接连接符 18"/>
            <p:cNvCxnSpPr/>
            <p:nvPr>
              <p:custDataLst>
                <p:tags r:id="rId16"/>
              </p:custDataLst>
            </p:nvPr>
          </p:nvCxnSpPr>
          <p:spPr>
            <a:xfrm>
              <a:off x="4868663" y="3600507"/>
              <a:ext cx="13651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custDataLst>
                <p:tags r:id="rId17"/>
              </p:custDataLst>
            </p:nvPr>
          </p:nvCxnSpPr>
          <p:spPr>
            <a:xfrm>
              <a:off x="5551222" y="3600508"/>
              <a:ext cx="0" cy="1148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custDataLst>
                <p:tags r:id="rId18"/>
              </p:custDataLst>
            </p:nvPr>
          </p:nvSpPr>
          <p:spPr>
            <a:xfrm>
              <a:off x="5205783" y="3914005"/>
              <a:ext cx="710181" cy="530066"/>
            </a:xfrm>
            <a:prstGeom prst="rect">
              <a:avLst/>
            </a:prstGeom>
            <a:noFill/>
          </p:spPr>
          <p:txBody>
            <a:bodyPr wrap="none" rtlCol="0">
              <a:spAutoFit/>
            </a:bodyPr>
            <a:lstStyle/>
            <a:p>
              <a:pPr algn="l"/>
              <a:r>
                <a:rPr lang="zh-CN" altLang="en-US" sz="2000" b="1" dirty="0">
                  <a:solidFill>
                    <a:schemeClr val="bg1"/>
                  </a:solidFill>
                  <a:latin typeface="阿里巴巴普惠体 3.0 105 Heavy" panose="00020600040101010101" charset="-122"/>
                  <a:ea typeface="阿里巴巴普惠体 3.0 105 Heavy" panose="00020600040101010101" charset="-122"/>
                  <a:sym typeface="Arial" panose="020B0604020202020204"/>
                </a:rPr>
                <a:t>标题文</a:t>
              </a:r>
              <a:endParaRPr lang="zh-CN" altLang="en-US" sz="2000" b="1" dirty="0">
                <a:solidFill>
                  <a:schemeClr val="bg1"/>
                </a:solidFill>
                <a:latin typeface="阿里巴巴普惠体 3.0 105 Heavy" panose="00020600040101010101" charset="-122"/>
                <a:ea typeface="阿里巴巴普惠体 3.0 105 Heavy" panose="00020600040101010101" charset="-122"/>
                <a:sym typeface="Arial" panose="020B0604020202020204"/>
              </a:endParaRPr>
            </a:p>
            <a:p>
              <a:pPr algn="l"/>
              <a:r>
                <a:rPr lang="zh-CN" altLang="en-US" sz="2000" b="1" dirty="0">
                  <a:solidFill>
                    <a:schemeClr val="bg1"/>
                  </a:solidFill>
                  <a:latin typeface="阿里巴巴普惠体 3.0 105 Heavy" panose="00020600040101010101" charset="-122"/>
                  <a:ea typeface="阿里巴巴普惠体 3.0 105 Heavy" panose="00020600040101010101" charset="-122"/>
                  <a:sym typeface="Arial" panose="020B0604020202020204"/>
                </a:rPr>
                <a:t>字添加</a:t>
              </a:r>
              <a:endParaRPr lang="zh-CN" altLang="en-US" sz="2000" dirty="0">
                <a:solidFill>
                  <a:schemeClr val="bg1"/>
                </a:solidFill>
              </a:endParaRPr>
            </a:p>
          </p:txBody>
        </p:sp>
      </p:grpSp>
      <p:grpSp>
        <p:nvGrpSpPr>
          <p:cNvPr id="22" name="组合 21"/>
          <p:cNvGrpSpPr/>
          <p:nvPr>
            <p:custDataLst>
              <p:tags r:id="rId19"/>
            </p:custDataLst>
          </p:nvPr>
        </p:nvGrpSpPr>
        <p:grpSpPr>
          <a:xfrm>
            <a:off x="8975488" y="1953657"/>
            <a:ext cx="2068760" cy="2153833"/>
            <a:chOff x="6831165" y="2178475"/>
            <a:chExt cx="1551772" cy="1615375"/>
          </a:xfrm>
        </p:grpSpPr>
        <p:sp>
          <p:nvSpPr>
            <p:cNvPr id="23" name="椭圆 1"/>
            <p:cNvSpPr/>
            <p:nvPr>
              <p:custDataLst>
                <p:tags r:id="rId20"/>
              </p:custDataLst>
            </p:nvPr>
          </p:nvSpPr>
          <p:spPr>
            <a:xfrm>
              <a:off x="6831165" y="2640258"/>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charset="-122"/>
                <a:ea typeface="微软雅黑" panose="020B0503020204020204" charset="-122"/>
              </a:endParaRPr>
            </a:p>
          </p:txBody>
        </p:sp>
        <p:sp>
          <p:nvSpPr>
            <p:cNvPr id="24" name="椭圆 23"/>
            <p:cNvSpPr/>
            <p:nvPr>
              <p:custDataLst>
                <p:tags r:id="rId21"/>
              </p:custDataLst>
            </p:nvPr>
          </p:nvSpPr>
          <p:spPr bwMode="auto">
            <a:xfrm rot="1267204">
              <a:off x="7211462" y="2178475"/>
              <a:ext cx="802497" cy="80249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charset="-122"/>
                <a:ea typeface="微软雅黑" panose="020B0503020204020204" charset="-122"/>
              </a:endParaRPr>
            </a:p>
          </p:txBody>
        </p:sp>
        <p:cxnSp>
          <p:nvCxnSpPr>
            <p:cNvPr id="25" name="直接连接符 24"/>
            <p:cNvCxnSpPr/>
            <p:nvPr>
              <p:custDataLst>
                <p:tags r:id="rId22"/>
              </p:custDataLst>
            </p:nvPr>
          </p:nvCxnSpPr>
          <p:spPr>
            <a:xfrm>
              <a:off x="6924491" y="3793838"/>
              <a:ext cx="13651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23"/>
              </p:custDataLst>
            </p:nvPr>
          </p:nvCxnSpPr>
          <p:spPr>
            <a:xfrm>
              <a:off x="7610464" y="3442635"/>
              <a:ext cx="420" cy="35121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custDataLst>
                <p:tags r:id="rId24"/>
              </p:custDataLst>
            </p:nvPr>
          </p:nvSpPr>
          <p:spPr>
            <a:xfrm>
              <a:off x="7257804" y="2330781"/>
              <a:ext cx="710181" cy="530066"/>
            </a:xfrm>
            <a:prstGeom prst="rect">
              <a:avLst/>
            </a:prstGeom>
            <a:noFill/>
          </p:spPr>
          <p:txBody>
            <a:bodyPr wrap="none" rtlCol="0">
              <a:spAutoFit/>
            </a:bodyPr>
            <a:lstStyle/>
            <a:p>
              <a:pPr algn="l"/>
              <a:r>
                <a:rPr lang="zh-CN" altLang="en-US" sz="2000" b="1" dirty="0">
                  <a:solidFill>
                    <a:schemeClr val="bg1"/>
                  </a:solidFill>
                  <a:latin typeface="阿里巴巴普惠体 3.0 105 Heavy" panose="00020600040101010101" charset="-122"/>
                  <a:ea typeface="阿里巴巴普惠体 3.0 105 Heavy" panose="00020600040101010101" charset="-122"/>
                  <a:sym typeface="Arial" panose="020B0604020202020204"/>
                </a:rPr>
                <a:t>标题文</a:t>
              </a:r>
              <a:endParaRPr lang="zh-CN" altLang="en-US" sz="2000" b="1" dirty="0">
                <a:solidFill>
                  <a:schemeClr val="bg1"/>
                </a:solidFill>
                <a:latin typeface="阿里巴巴普惠体 3.0 105 Heavy" panose="00020600040101010101" charset="-122"/>
                <a:ea typeface="阿里巴巴普惠体 3.0 105 Heavy" panose="00020600040101010101" charset="-122"/>
                <a:sym typeface="Arial" panose="020B0604020202020204"/>
              </a:endParaRPr>
            </a:p>
            <a:p>
              <a:pPr algn="l"/>
              <a:r>
                <a:rPr lang="zh-CN" altLang="en-US" sz="2000" b="1" dirty="0">
                  <a:solidFill>
                    <a:schemeClr val="bg1"/>
                  </a:solidFill>
                  <a:latin typeface="阿里巴巴普惠体 3.0 105 Heavy" panose="00020600040101010101" charset="-122"/>
                  <a:ea typeface="阿里巴巴普惠体 3.0 105 Heavy" panose="00020600040101010101" charset="-122"/>
                  <a:sym typeface="Arial" panose="020B0604020202020204"/>
                </a:rPr>
                <a:t>字添加</a:t>
              </a:r>
              <a:endParaRPr lang="zh-CN" altLang="en-US" sz="2000" b="1" dirty="0">
                <a:solidFill>
                  <a:schemeClr val="bg1"/>
                </a:solidFill>
                <a:latin typeface="阿里巴巴普惠体 3.0 105 Heavy" panose="00020600040101010101" charset="-122"/>
                <a:ea typeface="阿里巴巴普惠体 3.0 105 Heavy" panose="00020600040101010101" charset="-122"/>
                <a:sym typeface="Arial" panose="020B0604020202020204"/>
              </a:endParaRPr>
            </a:p>
          </p:txBody>
        </p:sp>
      </p:grpSp>
      <p:sp>
        <p:nvSpPr>
          <p:cNvPr id="28" name="TextBox 27"/>
          <p:cNvSpPr txBox="1"/>
          <p:nvPr>
            <p:custDataLst>
              <p:tags r:id="rId25"/>
            </p:custDataLst>
          </p:nvPr>
        </p:nvSpPr>
        <p:spPr>
          <a:xfrm>
            <a:off x="1104097" y="2150120"/>
            <a:ext cx="2452297" cy="895350"/>
          </a:xfrm>
          <a:prstGeom prst="rect">
            <a:avLst/>
          </a:prstGeom>
          <a:noFill/>
        </p:spPr>
        <p:txBody>
          <a:bodyPr wrap="square" lIns="121908" tIns="60954" rIns="121908" bIns="60954" rtlCol="0">
            <a:spAutoFit/>
          </a:bodyPr>
          <a:lstStyle/>
          <a:p>
            <a:pPr indent="0" algn="r">
              <a:lnSpc>
                <a:spcPct val="120000"/>
              </a:lnSpc>
              <a:buNone/>
            </a:pPr>
            <a:r>
              <a:rPr lang="zh-CN" altLang="en-US" sz="1400" dirty="0">
                <a:solidFill>
                  <a:schemeClr val="tx1">
                    <a:lumMod val="85000"/>
                    <a:lumOff val="15000"/>
                  </a:schemeClr>
                </a:solidFill>
                <a:latin typeface="阿里巴巴普惠体 3.0 45 Light" panose="00020600040101010101" charset="-122"/>
                <a:ea typeface="阿里巴巴普惠体 3.0 45 Light" panose="00020600040101010101" charset="-122"/>
                <a:cs typeface="阿里巴巴普惠体 3.0 45 Light" panose="00020600040101010101" charset="-122"/>
                <a:sym typeface="Arial" panose="020B0604020202020204"/>
              </a:rPr>
              <a:t>您的内容打在这里，或通过复制文本后在此选择粘贴，并选择只保留文字。 </a:t>
            </a:r>
            <a:endParaRPr lang="zh-CN" altLang="en-US" sz="1400" dirty="0">
              <a:solidFill>
                <a:schemeClr val="tx1">
                  <a:lumMod val="75000"/>
                </a:schemeClr>
              </a:solidFill>
              <a:latin typeface="微软雅黑" panose="020B0503020204020204" charset="-122"/>
              <a:ea typeface="微软雅黑" panose="020B0503020204020204" charset="-122"/>
            </a:endParaRPr>
          </a:p>
        </p:txBody>
      </p:sp>
      <p:sp>
        <p:nvSpPr>
          <p:cNvPr id="29" name="TextBox 28"/>
          <p:cNvSpPr txBox="1"/>
          <p:nvPr>
            <p:custDataLst>
              <p:tags r:id="rId26"/>
            </p:custDataLst>
          </p:nvPr>
        </p:nvSpPr>
        <p:spPr>
          <a:xfrm>
            <a:off x="3583454" y="4567952"/>
            <a:ext cx="2452297" cy="895350"/>
          </a:xfrm>
          <a:prstGeom prst="rect">
            <a:avLst/>
          </a:prstGeom>
          <a:noFill/>
        </p:spPr>
        <p:txBody>
          <a:bodyPr wrap="square" lIns="121908" tIns="60954" rIns="121908" bIns="60954" rtlCol="0">
            <a:spAutoFit/>
          </a:bodyPr>
          <a:lstStyle/>
          <a:p>
            <a:pPr indent="0" algn="r">
              <a:lnSpc>
                <a:spcPct val="120000"/>
              </a:lnSpc>
              <a:buNone/>
            </a:pPr>
            <a:r>
              <a:rPr lang="zh-CN" altLang="en-US" sz="1400" dirty="0">
                <a:solidFill>
                  <a:schemeClr val="tx1">
                    <a:lumMod val="85000"/>
                    <a:lumOff val="15000"/>
                  </a:schemeClr>
                </a:solidFill>
                <a:latin typeface="阿里巴巴普惠体 3.0 45 Light" panose="00020600040101010101" charset="-122"/>
                <a:ea typeface="阿里巴巴普惠体 3.0 45 Light" panose="00020600040101010101" charset="-122"/>
                <a:cs typeface="阿里巴巴普惠体 3.0 45 Light" panose="00020600040101010101" charset="-122"/>
                <a:sym typeface="Arial" panose="020B0604020202020204"/>
              </a:rPr>
              <a:t>您的内容打在这里，或通过复制文本后在此选择粘贴，并选择只保留文字。 </a:t>
            </a:r>
            <a:endParaRPr lang="zh-CN" altLang="en-US" sz="1400" dirty="0">
              <a:solidFill>
                <a:schemeClr val="tx1">
                  <a:lumMod val="75000"/>
                </a:schemeClr>
              </a:solidFill>
              <a:latin typeface="微软雅黑" panose="020B0503020204020204" charset="-122"/>
              <a:ea typeface="微软雅黑" panose="020B0503020204020204" charset="-122"/>
            </a:endParaRPr>
          </a:p>
        </p:txBody>
      </p:sp>
      <p:sp>
        <p:nvSpPr>
          <p:cNvPr id="30" name="TextBox 29"/>
          <p:cNvSpPr txBox="1"/>
          <p:nvPr>
            <p:custDataLst>
              <p:tags r:id="rId27"/>
            </p:custDataLst>
          </p:nvPr>
        </p:nvSpPr>
        <p:spPr>
          <a:xfrm>
            <a:off x="6234742" y="2113466"/>
            <a:ext cx="2452297" cy="895350"/>
          </a:xfrm>
          <a:prstGeom prst="rect">
            <a:avLst/>
          </a:prstGeom>
          <a:noFill/>
        </p:spPr>
        <p:txBody>
          <a:bodyPr wrap="square" lIns="121908" tIns="60954" rIns="121908" bIns="60954" rtlCol="0">
            <a:spAutoFit/>
          </a:bodyPr>
          <a:lstStyle/>
          <a:p>
            <a:pPr indent="0" algn="r">
              <a:lnSpc>
                <a:spcPct val="120000"/>
              </a:lnSpc>
              <a:buNone/>
            </a:pPr>
            <a:r>
              <a:rPr lang="zh-CN" altLang="en-US" sz="1400" dirty="0">
                <a:solidFill>
                  <a:schemeClr val="tx1">
                    <a:lumMod val="85000"/>
                    <a:lumOff val="15000"/>
                  </a:schemeClr>
                </a:solidFill>
                <a:latin typeface="阿里巴巴普惠体 3.0 45 Light" panose="00020600040101010101" charset="-122"/>
                <a:ea typeface="阿里巴巴普惠体 3.0 45 Light" panose="00020600040101010101" charset="-122"/>
                <a:cs typeface="阿里巴巴普惠体 3.0 45 Light" panose="00020600040101010101" charset="-122"/>
                <a:sym typeface="Arial" panose="020B0604020202020204"/>
              </a:rPr>
              <a:t>您的内容打在这里，或通过复制文本后在此选择粘贴，并选择只保留文字。 </a:t>
            </a:r>
            <a:endParaRPr lang="zh-CN" altLang="en-US" sz="1400" dirty="0">
              <a:solidFill>
                <a:schemeClr val="tx1">
                  <a:lumMod val="75000"/>
                </a:schemeClr>
              </a:solidFill>
              <a:latin typeface="微软雅黑" panose="020B0503020204020204" charset="-122"/>
              <a:ea typeface="微软雅黑" panose="020B0503020204020204" charset="-122"/>
            </a:endParaRPr>
          </a:p>
        </p:txBody>
      </p:sp>
      <p:sp>
        <p:nvSpPr>
          <p:cNvPr id="31" name="TextBox 30"/>
          <p:cNvSpPr txBox="1"/>
          <p:nvPr>
            <p:custDataLst>
              <p:tags r:id="rId28"/>
            </p:custDataLst>
          </p:nvPr>
        </p:nvSpPr>
        <p:spPr>
          <a:xfrm>
            <a:off x="8791264" y="4504846"/>
            <a:ext cx="2452297" cy="895350"/>
          </a:xfrm>
          <a:prstGeom prst="rect">
            <a:avLst/>
          </a:prstGeom>
          <a:noFill/>
        </p:spPr>
        <p:txBody>
          <a:bodyPr wrap="square" lIns="121908" tIns="60954" rIns="121908" bIns="60954" rtlCol="0">
            <a:spAutoFit/>
          </a:bodyPr>
          <a:lstStyle/>
          <a:p>
            <a:pPr indent="0" algn="r">
              <a:lnSpc>
                <a:spcPct val="120000"/>
              </a:lnSpc>
              <a:buNone/>
            </a:pPr>
            <a:r>
              <a:rPr lang="zh-CN" altLang="en-US" sz="1400" dirty="0">
                <a:solidFill>
                  <a:schemeClr val="tx1">
                    <a:lumMod val="85000"/>
                    <a:lumOff val="15000"/>
                  </a:schemeClr>
                </a:solidFill>
                <a:latin typeface="阿里巴巴普惠体 3.0 45 Light" panose="00020600040101010101" charset="-122"/>
                <a:ea typeface="阿里巴巴普惠体 3.0 45 Light" panose="00020600040101010101" charset="-122"/>
                <a:cs typeface="阿里巴巴普惠体 3.0 45 Light" panose="00020600040101010101" charset="-122"/>
                <a:sym typeface="Arial" panose="020B0604020202020204"/>
              </a:rPr>
              <a:t>您的内容打在这里，或通过复制文本后在此选择粘贴，并选择只保留文字。 </a:t>
            </a:r>
            <a:endParaRPr lang="zh-CN" altLang="en-US" sz="1400" dirty="0">
              <a:solidFill>
                <a:schemeClr val="tx1">
                  <a:lumMod val="75000"/>
                </a:schemeClr>
              </a:solidFill>
              <a:latin typeface="微软雅黑" panose="020B0503020204020204" charset="-122"/>
              <a:ea typeface="微软雅黑" panose="020B0503020204020204" charset="-122"/>
            </a:endParaRPr>
          </a:p>
        </p:txBody>
      </p:sp>
      <p:sp>
        <p:nvSpPr>
          <p:cNvPr id="2" name="文本框 1"/>
          <p:cNvSpPr txBox="1"/>
          <p:nvPr/>
        </p:nvSpPr>
        <p:spPr>
          <a:xfrm>
            <a:off x="515620" y="104775"/>
            <a:ext cx="6096000" cy="521970"/>
          </a:xfrm>
          <a:prstGeom prst="rect">
            <a:avLst/>
          </a:prstGeom>
          <a:noFill/>
        </p:spPr>
        <p:txBody>
          <a:bodyPr wrap="square" rtlCol="0" anchor="t">
            <a:spAutoFit/>
          </a:bodyPr>
          <a:p>
            <a:pPr algn="l"/>
            <a:r>
              <a:rPr lang="zh-CN" altLang="en-US" sz="2800" dirty="0">
                <a:solidFill>
                  <a:schemeClr val="bg1"/>
                </a:solidFill>
                <a:latin typeface="阿里巴巴普惠体 3.0 105 Heavy" panose="00020600040101010101" charset="-122"/>
                <a:ea typeface="阿里巴巴普惠体 3.0 105 Heavy" panose="00020600040101010101" charset="-122"/>
                <a:sym typeface="Arial" panose="020B0604020202020204"/>
              </a:rPr>
              <a:t>点击输入标题</a:t>
            </a:r>
            <a:endParaRPr lang="zh-CN" altLang="en-US" sz="2800" dirty="0">
              <a:solidFill>
                <a:schemeClr val="bg1"/>
              </a:solidFill>
              <a:latin typeface="阿里巴巴普惠体 3.0 105 Heavy" panose="00020600040101010101" charset="-122"/>
              <a:ea typeface="阿里巴巴普惠体 3.0 105 Heavy" panose="00020600040101010101" charset="-122"/>
              <a:sym typeface="Arial" panose="020B0604020202020204"/>
            </a:endParaRPr>
          </a:p>
        </p:txBody>
      </p:sp>
      <p:sp>
        <p:nvSpPr>
          <p:cNvPr id="37" name="TextBox 76"/>
          <p:cNvSpPr txBox="1">
            <a:spLocks noChangeArrowheads="1"/>
          </p:cNvSpPr>
          <p:nvPr/>
        </p:nvSpPr>
        <p:spPr bwMode="auto">
          <a:xfrm>
            <a:off x="545356" y="93786"/>
            <a:ext cx="20116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solidFill>
                  <a:srgbClr val="4D4948"/>
                </a:solidFill>
                <a:latin typeface="阿里巴巴普惠体 3.0 75 SemiBold" panose="00020600040101010101" charset="-122"/>
                <a:ea typeface="阿里巴巴普惠体 3.0 75 SemiBold" panose="00020600040101010101" charset="-122"/>
              </a:rPr>
              <a:t>单击添加标题</a:t>
            </a:r>
            <a:endParaRPr lang="zh-CN" altLang="en-US" sz="2400" dirty="0">
              <a:solidFill>
                <a:srgbClr val="4D4948"/>
              </a:solidFill>
              <a:latin typeface="阿里巴巴普惠体 3.0 75 SemiBold" panose="00020600040101010101" charset="-122"/>
              <a:ea typeface="阿里巴巴普惠体 3.0 75 SemiBold" panose="00020600040101010101" charset="-122"/>
            </a:endParaRPr>
          </a:p>
        </p:txBody>
      </p:sp>
      <p:cxnSp>
        <p:nvCxnSpPr>
          <p:cNvPr id="38" name="直接连接符 46"/>
          <p:cNvCxnSpPr>
            <a:cxnSpLocks noChangeShapeType="1"/>
          </p:cNvCxnSpPr>
          <p:nvPr/>
        </p:nvCxnSpPr>
        <p:spPr bwMode="auto">
          <a:xfrm flipH="1">
            <a:off x="618387" y="593848"/>
            <a:ext cx="10729552" cy="0"/>
          </a:xfrm>
          <a:prstGeom prst="line">
            <a:avLst/>
          </a:prstGeom>
          <a:noFill/>
          <a:ln w="9525" cmpd="sng">
            <a:solidFill>
              <a:srgbClr val="4D494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Freeform 5"/>
          <p:cNvSpPr>
            <a:spLocks noChangeAspect="1"/>
          </p:cNvSpPr>
          <p:nvPr/>
        </p:nvSpPr>
        <p:spPr bwMode="auto">
          <a:xfrm>
            <a:off x="7510" y="203323"/>
            <a:ext cx="344488" cy="395288"/>
          </a:xfrm>
          <a:custGeom>
            <a:avLst/>
            <a:gdLst>
              <a:gd name="T0" fmla="*/ 587 w 587"/>
              <a:gd name="T1" fmla="*/ 339 h 677"/>
              <a:gd name="T2" fmla="*/ 293 w 587"/>
              <a:gd name="T3" fmla="*/ 508 h 677"/>
              <a:gd name="T4" fmla="*/ 0 w 587"/>
              <a:gd name="T5" fmla="*/ 677 h 677"/>
              <a:gd name="T6" fmla="*/ 0 w 587"/>
              <a:gd name="T7" fmla="*/ 339 h 677"/>
              <a:gd name="T8" fmla="*/ 0 w 587"/>
              <a:gd name="T9" fmla="*/ 0 h 677"/>
              <a:gd name="T10" fmla="*/ 293 w 587"/>
              <a:gd name="T11" fmla="*/ 169 h 677"/>
              <a:gd name="T12" fmla="*/ 587 w 587"/>
              <a:gd name="T13" fmla="*/ 339 h 677"/>
            </a:gdLst>
            <a:ahLst/>
            <a:cxnLst>
              <a:cxn ang="0">
                <a:pos x="T0" y="T1"/>
              </a:cxn>
              <a:cxn ang="0">
                <a:pos x="T2" y="T3"/>
              </a:cxn>
              <a:cxn ang="0">
                <a:pos x="T4" y="T5"/>
              </a:cxn>
              <a:cxn ang="0">
                <a:pos x="T6" y="T7"/>
              </a:cxn>
              <a:cxn ang="0">
                <a:pos x="T8" y="T9"/>
              </a:cxn>
              <a:cxn ang="0">
                <a:pos x="T10" y="T11"/>
              </a:cxn>
              <a:cxn ang="0">
                <a:pos x="T12" y="T13"/>
              </a:cxn>
            </a:cxnLst>
            <a:rect l="0" t="0" r="r" b="b"/>
            <a:pathLst>
              <a:path w="587" h="677">
                <a:moveTo>
                  <a:pt x="587" y="339"/>
                </a:moveTo>
                <a:lnTo>
                  <a:pt x="293" y="508"/>
                </a:lnTo>
                <a:lnTo>
                  <a:pt x="0" y="677"/>
                </a:lnTo>
                <a:lnTo>
                  <a:pt x="0" y="339"/>
                </a:lnTo>
                <a:lnTo>
                  <a:pt x="0" y="0"/>
                </a:lnTo>
                <a:lnTo>
                  <a:pt x="293" y="169"/>
                </a:lnTo>
                <a:lnTo>
                  <a:pt x="587" y="339"/>
                </a:lnTo>
                <a:close/>
              </a:path>
            </a:pathLst>
          </a:custGeom>
          <a:solidFill>
            <a:schemeClr val="tx1"/>
          </a:solidFill>
          <a:ln>
            <a:noFill/>
          </a:ln>
        </p:spPr>
        <p:txBody>
          <a:bodyPr/>
          <a:lstStyle/>
          <a:p>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down)">
                                      <p:cBhvr>
                                        <p:cTn id="8" dur="500"/>
                                        <p:tgtEl>
                                          <p:spTgt spid="10"/>
                                        </p:tgtEl>
                                      </p:cBhvr>
                                    </p:animEffect>
                                  </p:childTnLst>
                                </p:cTn>
                              </p:par>
                              <p:par>
                                <p:cTn id="9" presetID="1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par>
                                <p:cTn id="13" presetID="1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p:tgtEl>
                                          <p:spTgt spid="16"/>
                                        </p:tgtEl>
                                        <p:attrNameLst>
                                          <p:attrName>ppt_y</p:attrName>
                                        </p:attrNameLst>
                                      </p:cBhvr>
                                      <p:tavLst>
                                        <p:tav tm="0">
                                          <p:val>
                                            <p:strVal val="#ppt_y+#ppt_h*1.125000"/>
                                          </p:val>
                                        </p:tav>
                                        <p:tav tm="100000">
                                          <p:val>
                                            <p:strVal val="#ppt_y"/>
                                          </p:val>
                                        </p:tav>
                                      </p:tavLst>
                                    </p:anim>
                                    <p:animEffect transition="in" filter="wipe(up)">
                                      <p:cBhvr>
                                        <p:cTn id="16" dur="500"/>
                                        <p:tgtEl>
                                          <p:spTgt spid="16"/>
                                        </p:tgtEl>
                                      </p:cBhvr>
                                    </p:animEffect>
                                  </p:childTnLst>
                                </p:cTn>
                              </p:par>
                              <p:par>
                                <p:cTn id="17" presetID="12" presetClass="entr" presetSubtype="1"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down)">
                                      <p:cBhvr>
                                        <p:cTn id="20" dur="500"/>
                                        <p:tgtEl>
                                          <p:spTgt spid="22"/>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down)">
                                      <p:cBhvr>
                                        <p:cTn id="24" dur="50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up)">
                                      <p:cBhvr>
                                        <p:cTn id="27" dur="500"/>
                                        <p:tgtEl>
                                          <p:spTgt spid="2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down)">
                                      <p:cBhvr>
                                        <p:cTn id="30" dur="500"/>
                                        <p:tgtEl>
                                          <p:spTgt spid="30"/>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up)">
                                      <p:cBhvr>
                                        <p:cTn id="33" dur="500"/>
                                        <p:tgtEl>
                                          <p:spTgt spid="31"/>
                                        </p:tgtEl>
                                      </p:cBhvr>
                                    </p:animEffect>
                                  </p:childTnLst>
                                </p:cTn>
                              </p:par>
                            </p:childTnLst>
                          </p:cTn>
                        </p:par>
                        <p:par>
                          <p:cTn id="34" fill="hold">
                            <p:stCondLst>
                              <p:cond delay="1000"/>
                            </p:stCondLst>
                            <p:childTnLst>
                              <p:par>
                                <p:cTn id="35" presetID="2" presetClass="entr" presetSubtype="8"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additive="base">
                                        <p:cTn id="37" dur="300" fill="hold"/>
                                        <p:tgtEl>
                                          <p:spTgt spid="39"/>
                                        </p:tgtEl>
                                        <p:attrNameLst>
                                          <p:attrName>ppt_x</p:attrName>
                                        </p:attrNameLst>
                                      </p:cBhvr>
                                      <p:tavLst>
                                        <p:tav tm="0">
                                          <p:val>
                                            <p:strVal val="0-#ppt_w/2"/>
                                          </p:val>
                                        </p:tav>
                                        <p:tav tm="100000">
                                          <p:val>
                                            <p:strVal val="#ppt_x"/>
                                          </p:val>
                                        </p:tav>
                                      </p:tavLst>
                                    </p:anim>
                                    <p:anim calcmode="lin" valueType="num">
                                      <p:cBhvr additive="base">
                                        <p:cTn id="38" dur="300" fill="hold"/>
                                        <p:tgtEl>
                                          <p:spTgt spid="39"/>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22" presetClass="entr" presetSubtype="8" fill="hold"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wipe(left)">
                                      <p:cBhvr>
                                        <p:cTn id="42" dur="500"/>
                                        <p:tgtEl>
                                          <p:spTgt spid="38"/>
                                        </p:tgtEl>
                                      </p:cBhvr>
                                    </p:animEffect>
                                  </p:childTnLst>
                                </p:cTn>
                              </p:par>
                            </p:childTnLst>
                          </p:cTn>
                        </p:par>
                        <p:par>
                          <p:cTn id="43" fill="hold">
                            <p:stCondLst>
                              <p:cond delay="2000"/>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37"/>
                                        </p:tgtEl>
                                        <p:attrNameLst>
                                          <p:attrName>style.visibility</p:attrName>
                                        </p:attrNameLst>
                                      </p:cBhvr>
                                      <p:to>
                                        <p:strVal val="visible"/>
                                      </p:to>
                                    </p:set>
                                    <p:anim calcmode="lin" valueType="num">
                                      <p:cBhvr>
                                        <p:cTn id="46" dur="4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47" dur="400" fill="hold"/>
                                        <p:tgtEl>
                                          <p:spTgt spid="37"/>
                                        </p:tgtEl>
                                        <p:attrNameLst>
                                          <p:attrName>ppt_y</p:attrName>
                                        </p:attrNameLst>
                                      </p:cBhvr>
                                      <p:tavLst>
                                        <p:tav tm="0">
                                          <p:val>
                                            <p:strVal val="#ppt_y"/>
                                          </p:val>
                                        </p:tav>
                                        <p:tav tm="100000">
                                          <p:val>
                                            <p:strVal val="#ppt_y"/>
                                          </p:val>
                                        </p:tav>
                                      </p:tavLst>
                                    </p:anim>
                                    <p:anim calcmode="lin" valueType="num">
                                      <p:cBhvr>
                                        <p:cTn id="48" dur="4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49" dur="4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50" dur="400" tmFilter="0,0; .5, 1; 1, 1"/>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7" grpId="0" autoUpdateAnimBg="0"/>
      <p:bldP spid="39"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等腰三角形 2"/>
          <p:cNvSpPr/>
          <p:nvPr/>
        </p:nvSpPr>
        <p:spPr>
          <a:xfrm rot="5400000">
            <a:off x="343128" y="469673"/>
            <a:ext cx="504952" cy="43530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Title 1"/>
          <p:cNvSpPr txBox="1"/>
          <p:nvPr/>
        </p:nvSpPr>
        <p:spPr>
          <a:xfrm>
            <a:off x="1025424" y="559815"/>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2400" dirty="0">
                <a:solidFill>
                  <a:schemeClr val="tx1">
                    <a:lumMod val="75000"/>
                    <a:lumOff val="25000"/>
                  </a:schemeClr>
                </a:solidFill>
                <a:latin typeface="阿里巴巴普惠体 3.0 105 Heavy" panose="00020600040101010101" charset="-122"/>
                <a:ea typeface="阿里巴巴普惠体 3.0 105 Heavy" panose="00020600040101010101" charset="-122"/>
                <a:sym typeface="Arial" panose="020B0604020202020204"/>
              </a:rPr>
              <a:t>点击输入标题</a:t>
            </a:r>
            <a:endParaRPr lang="en-GB" altLang="zh-CN" sz="2400" dirty="0">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4" name="Block Arc 6"/>
          <p:cNvSpPr/>
          <p:nvPr>
            <p:custDataLst>
              <p:tags r:id="rId1"/>
            </p:custDataLst>
          </p:nvPr>
        </p:nvSpPr>
        <p:spPr>
          <a:xfrm>
            <a:off x="4182252" y="1677835"/>
            <a:ext cx="1423803" cy="1424244"/>
          </a:xfrm>
          <a:prstGeom prst="blockArc">
            <a:avLst>
              <a:gd name="adj1" fmla="val 10800000"/>
              <a:gd name="adj2" fmla="val 5445255"/>
              <a:gd name="adj3" fmla="val 14593"/>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en-US" sz="3200">
              <a:solidFill>
                <a:schemeClr val="tx1"/>
              </a:solidFill>
              <a:latin typeface="阿里巴巴普惠体 3.0 105 Heavy" panose="00020600040101010101" charset="-122"/>
              <a:ea typeface="阿里巴巴普惠体 3.0 105 Heavy" panose="00020600040101010101" charset="-122"/>
              <a:sym typeface="Arial" panose="020B0604020202020204"/>
            </a:endParaRPr>
          </a:p>
        </p:txBody>
      </p:sp>
      <p:sp>
        <p:nvSpPr>
          <p:cNvPr id="5" name="Block Arc 7"/>
          <p:cNvSpPr/>
          <p:nvPr>
            <p:custDataLst>
              <p:tags r:id="rId2"/>
            </p:custDataLst>
          </p:nvPr>
        </p:nvSpPr>
        <p:spPr>
          <a:xfrm rot="10800000">
            <a:off x="4182253" y="2889586"/>
            <a:ext cx="1423803" cy="1424244"/>
          </a:xfrm>
          <a:prstGeom prst="blockArc">
            <a:avLst>
              <a:gd name="adj1" fmla="val 10800000"/>
              <a:gd name="adj2" fmla="val 5445255"/>
              <a:gd name="adj3" fmla="val 14593"/>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en-US" sz="3200">
              <a:solidFill>
                <a:schemeClr val="tx1"/>
              </a:solidFill>
              <a:latin typeface="阿里巴巴普惠体 3.0 105 Heavy" panose="00020600040101010101" charset="-122"/>
              <a:ea typeface="阿里巴巴普惠体 3.0 105 Heavy" panose="00020600040101010101" charset="-122"/>
              <a:sym typeface="Arial" panose="020B0604020202020204"/>
            </a:endParaRPr>
          </a:p>
        </p:txBody>
      </p:sp>
      <p:sp>
        <p:nvSpPr>
          <p:cNvPr id="6" name="Block Arc 8"/>
          <p:cNvSpPr/>
          <p:nvPr>
            <p:custDataLst>
              <p:tags r:id="rId3"/>
            </p:custDataLst>
          </p:nvPr>
        </p:nvSpPr>
        <p:spPr>
          <a:xfrm>
            <a:off x="5405978" y="2898434"/>
            <a:ext cx="1423803" cy="1424244"/>
          </a:xfrm>
          <a:prstGeom prst="blockArc">
            <a:avLst>
              <a:gd name="adj1" fmla="val 10800000"/>
              <a:gd name="adj2" fmla="val 5445255"/>
              <a:gd name="adj3" fmla="val 14593"/>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en-US" sz="3200">
              <a:solidFill>
                <a:schemeClr val="tx1"/>
              </a:solidFill>
              <a:latin typeface="阿里巴巴普惠体 3.0 105 Heavy" panose="00020600040101010101" charset="-122"/>
              <a:ea typeface="阿里巴巴普惠体 3.0 105 Heavy" panose="00020600040101010101" charset="-122"/>
              <a:sym typeface="Arial" panose="020B0604020202020204"/>
            </a:endParaRPr>
          </a:p>
        </p:txBody>
      </p:sp>
      <p:sp>
        <p:nvSpPr>
          <p:cNvPr id="7" name="Block Arc 9"/>
          <p:cNvSpPr/>
          <p:nvPr>
            <p:custDataLst>
              <p:tags r:id="rId4"/>
            </p:custDataLst>
          </p:nvPr>
        </p:nvSpPr>
        <p:spPr>
          <a:xfrm rot="10800000">
            <a:off x="5405979" y="4120305"/>
            <a:ext cx="1423803" cy="1424244"/>
          </a:xfrm>
          <a:prstGeom prst="blockArc">
            <a:avLst>
              <a:gd name="adj1" fmla="val 10800000"/>
              <a:gd name="adj2" fmla="val 5445255"/>
              <a:gd name="adj3" fmla="val 14593"/>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en-US" sz="3200">
              <a:solidFill>
                <a:schemeClr val="tx1"/>
              </a:solidFill>
              <a:latin typeface="阿里巴巴普惠体 3.0 105 Heavy" panose="00020600040101010101" charset="-122"/>
              <a:ea typeface="阿里巴巴普惠体 3.0 105 Heavy" panose="00020600040101010101" charset="-122"/>
              <a:sym typeface="Arial" panose="020B0604020202020204"/>
            </a:endParaRPr>
          </a:p>
        </p:txBody>
      </p:sp>
      <p:sp>
        <p:nvSpPr>
          <p:cNvPr id="8" name="Block Arc 10"/>
          <p:cNvSpPr/>
          <p:nvPr>
            <p:custDataLst>
              <p:tags r:id="rId5"/>
            </p:custDataLst>
          </p:nvPr>
        </p:nvSpPr>
        <p:spPr>
          <a:xfrm>
            <a:off x="6620863" y="4129151"/>
            <a:ext cx="1423803" cy="1424244"/>
          </a:xfrm>
          <a:prstGeom prst="blockArc">
            <a:avLst>
              <a:gd name="adj1" fmla="val 10800000"/>
              <a:gd name="adj2" fmla="val 5445255"/>
              <a:gd name="adj3" fmla="val 14593"/>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en-US" sz="3200">
              <a:solidFill>
                <a:schemeClr val="tx1"/>
              </a:solidFill>
              <a:latin typeface="阿里巴巴普惠体 3.0 105 Heavy" panose="00020600040101010101" charset="-122"/>
              <a:ea typeface="阿里巴巴普惠体 3.0 105 Heavy" panose="00020600040101010101" charset="-122"/>
              <a:sym typeface="Arial" panose="020B0604020202020204"/>
            </a:endParaRPr>
          </a:p>
        </p:txBody>
      </p:sp>
      <p:sp>
        <p:nvSpPr>
          <p:cNvPr id="9" name="Oval 11"/>
          <p:cNvSpPr/>
          <p:nvPr>
            <p:custDataLst>
              <p:tags r:id="rId6"/>
            </p:custDataLst>
          </p:nvPr>
        </p:nvSpPr>
        <p:spPr>
          <a:xfrm>
            <a:off x="4558101" y="2053799"/>
            <a:ext cx="672106" cy="67231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r>
              <a:rPr lang="en-US" sz="3200" dirty="0">
                <a:solidFill>
                  <a:schemeClr val="bg1"/>
                </a:solidFill>
                <a:latin typeface="阿里巴巴普惠体 3.0 105 Heavy" panose="00020600040101010101" charset="-122"/>
                <a:ea typeface="阿里巴巴普惠体 3.0 105 Heavy" panose="00020600040101010101" charset="-122"/>
                <a:sym typeface="Arial" panose="020B0604020202020204"/>
              </a:rPr>
              <a:t>A</a:t>
            </a:r>
            <a:endParaRPr lang="en-US" sz="3200" dirty="0">
              <a:solidFill>
                <a:schemeClr val="bg1"/>
              </a:solidFill>
              <a:latin typeface="阿里巴巴普惠体 3.0 105 Heavy" panose="00020600040101010101" charset="-122"/>
              <a:ea typeface="阿里巴巴普惠体 3.0 105 Heavy" panose="00020600040101010101" charset="-122"/>
              <a:sym typeface="Arial" panose="020B0604020202020204"/>
            </a:endParaRPr>
          </a:p>
        </p:txBody>
      </p:sp>
      <p:sp>
        <p:nvSpPr>
          <p:cNvPr id="10" name="Oval 12"/>
          <p:cNvSpPr/>
          <p:nvPr>
            <p:custDataLst>
              <p:tags r:id="rId7"/>
            </p:custDataLst>
          </p:nvPr>
        </p:nvSpPr>
        <p:spPr>
          <a:xfrm>
            <a:off x="4562521" y="3265552"/>
            <a:ext cx="672106" cy="67231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r>
              <a:rPr lang="en-US" sz="3200" dirty="0">
                <a:solidFill>
                  <a:schemeClr val="bg1"/>
                </a:solidFill>
                <a:latin typeface="阿里巴巴普惠体 3.0 105 Heavy" panose="00020600040101010101" charset="-122"/>
                <a:ea typeface="阿里巴巴普惠体 3.0 105 Heavy" panose="00020600040101010101" charset="-122"/>
                <a:sym typeface="Arial" panose="020B0604020202020204"/>
              </a:rPr>
              <a:t>B</a:t>
            </a:r>
            <a:endParaRPr lang="en-US" sz="3200" dirty="0">
              <a:solidFill>
                <a:schemeClr val="bg1"/>
              </a:solidFill>
              <a:latin typeface="阿里巴巴普惠体 3.0 105 Heavy" panose="00020600040101010101" charset="-122"/>
              <a:ea typeface="阿里巴巴普惠体 3.0 105 Heavy" panose="00020600040101010101" charset="-122"/>
              <a:sym typeface="Arial" panose="020B0604020202020204"/>
            </a:endParaRPr>
          </a:p>
        </p:txBody>
      </p:sp>
      <p:sp>
        <p:nvSpPr>
          <p:cNvPr id="11" name="Oval 13"/>
          <p:cNvSpPr/>
          <p:nvPr>
            <p:custDataLst>
              <p:tags r:id="rId8"/>
            </p:custDataLst>
          </p:nvPr>
        </p:nvSpPr>
        <p:spPr>
          <a:xfrm>
            <a:off x="5786248" y="3274399"/>
            <a:ext cx="672106" cy="67231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r>
              <a:rPr lang="en-US" sz="3200" dirty="0">
                <a:solidFill>
                  <a:schemeClr val="bg1"/>
                </a:solidFill>
                <a:latin typeface="阿里巴巴普惠体 3.0 105 Heavy" panose="00020600040101010101" charset="-122"/>
                <a:ea typeface="阿里巴巴普惠体 3.0 105 Heavy" panose="00020600040101010101" charset="-122"/>
                <a:sym typeface="Arial" panose="020B0604020202020204"/>
              </a:rPr>
              <a:t>C</a:t>
            </a:r>
            <a:endParaRPr lang="en-US" sz="3200" dirty="0">
              <a:solidFill>
                <a:schemeClr val="bg1"/>
              </a:solidFill>
              <a:latin typeface="阿里巴巴普惠体 3.0 105 Heavy" panose="00020600040101010101" charset="-122"/>
              <a:ea typeface="阿里巴巴普惠体 3.0 105 Heavy" panose="00020600040101010101" charset="-122"/>
              <a:sym typeface="Arial" panose="020B0604020202020204"/>
            </a:endParaRPr>
          </a:p>
        </p:txBody>
      </p:sp>
      <p:sp>
        <p:nvSpPr>
          <p:cNvPr id="12" name="Oval 14"/>
          <p:cNvSpPr/>
          <p:nvPr>
            <p:custDataLst>
              <p:tags r:id="rId9"/>
            </p:custDataLst>
          </p:nvPr>
        </p:nvSpPr>
        <p:spPr>
          <a:xfrm>
            <a:off x="5786248" y="4505116"/>
            <a:ext cx="672106" cy="67231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r>
              <a:rPr lang="en-US" sz="3200" dirty="0">
                <a:solidFill>
                  <a:schemeClr val="bg1"/>
                </a:solidFill>
                <a:latin typeface="阿里巴巴普惠体 3.0 105 Heavy" panose="00020600040101010101" charset="-122"/>
                <a:ea typeface="阿里巴巴普惠体 3.0 105 Heavy" panose="00020600040101010101" charset="-122"/>
                <a:sym typeface="Arial" panose="020B0604020202020204"/>
              </a:rPr>
              <a:t>D</a:t>
            </a:r>
            <a:endParaRPr lang="en-US" sz="3200" dirty="0">
              <a:solidFill>
                <a:schemeClr val="bg1"/>
              </a:solidFill>
              <a:latin typeface="阿里巴巴普惠体 3.0 105 Heavy" panose="00020600040101010101" charset="-122"/>
              <a:ea typeface="阿里巴巴普惠体 3.0 105 Heavy" panose="00020600040101010101" charset="-122"/>
              <a:sym typeface="Arial" panose="020B0604020202020204"/>
            </a:endParaRPr>
          </a:p>
        </p:txBody>
      </p:sp>
      <p:sp>
        <p:nvSpPr>
          <p:cNvPr id="13" name="Oval 15"/>
          <p:cNvSpPr/>
          <p:nvPr>
            <p:custDataLst>
              <p:tags r:id="rId10"/>
            </p:custDataLst>
          </p:nvPr>
        </p:nvSpPr>
        <p:spPr>
          <a:xfrm>
            <a:off x="6992291" y="4496270"/>
            <a:ext cx="672106" cy="67231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r>
              <a:rPr lang="en-US" sz="3200" dirty="0">
                <a:solidFill>
                  <a:schemeClr val="bg1"/>
                </a:solidFill>
                <a:latin typeface="阿里巴巴普惠体 3.0 105 Heavy" panose="00020600040101010101" charset="-122"/>
                <a:ea typeface="阿里巴巴普惠体 3.0 105 Heavy" panose="00020600040101010101" charset="-122"/>
                <a:sym typeface="Arial" panose="020B0604020202020204"/>
              </a:rPr>
              <a:t>E</a:t>
            </a:r>
            <a:endParaRPr lang="en-US" sz="3200" dirty="0">
              <a:solidFill>
                <a:schemeClr val="bg1"/>
              </a:solidFill>
              <a:latin typeface="阿里巴巴普惠体 3.0 105 Heavy" panose="00020600040101010101" charset="-122"/>
              <a:ea typeface="阿里巴巴普惠体 3.0 105 Heavy" panose="00020600040101010101" charset="-122"/>
              <a:sym typeface="Arial" panose="020B0604020202020204"/>
            </a:endParaRPr>
          </a:p>
        </p:txBody>
      </p:sp>
      <p:sp>
        <p:nvSpPr>
          <p:cNvPr id="14" name="TextBox 16"/>
          <p:cNvSpPr txBox="1"/>
          <p:nvPr>
            <p:custDataLst>
              <p:tags r:id="rId11"/>
            </p:custDataLst>
          </p:nvPr>
        </p:nvSpPr>
        <p:spPr>
          <a:xfrm>
            <a:off x="5845168" y="1691185"/>
            <a:ext cx="2783779" cy="951865"/>
          </a:xfrm>
          <a:prstGeom prst="rect">
            <a:avLst/>
          </a:prstGeom>
          <a:noFill/>
        </p:spPr>
        <p:txBody>
          <a:bodyPr wrap="square" lIns="91412" tIns="45706" rIns="91412" bIns="45706" rtlCol="0">
            <a:spAutoFit/>
          </a:bodyPr>
          <a:lstStyle/>
          <a:p>
            <a:pPr algn="ctr" fontAlgn="base">
              <a:spcBef>
                <a:spcPct val="0"/>
              </a:spcBef>
              <a:spcAft>
                <a:spcPct val="0"/>
              </a:spcAft>
            </a:pPr>
            <a:r>
              <a:rPr lang="zh-CN" altLang="en-US" sz="2000" dirty="0">
                <a:solidFill>
                  <a:schemeClr val="tx1">
                    <a:lumMod val="75000"/>
                    <a:lumOff val="25000"/>
                  </a:schemeClr>
                </a:solidFill>
                <a:latin typeface="阿里巴巴普惠体 3.0 105 Heavy" panose="00020600040101010101" charset="-122"/>
                <a:ea typeface="阿里巴巴普惠体 3.0 105 Heavy" panose="00020600040101010101" charset="-122"/>
                <a:cs typeface="阿里巴巴普惠体 3.0 105 Heavy" panose="00020600040101010101" charset="-122"/>
                <a:sym typeface="Arial" panose="020B0604020202020204"/>
              </a:rPr>
              <a:t>单击添加标题</a:t>
            </a:r>
            <a:endParaRPr lang="en-US" altLang="zh-CN" sz="2000" dirty="0">
              <a:solidFill>
                <a:schemeClr val="tx1">
                  <a:lumMod val="75000"/>
                  <a:lumOff val="25000"/>
                </a:schemeClr>
              </a:solidFill>
              <a:latin typeface="阿里巴巴普惠体 3.0 105 Heavy" panose="00020600040101010101" charset="-122"/>
              <a:ea typeface="阿里巴巴普惠体 3.0 105 Heavy" panose="00020600040101010101" charset="-122"/>
              <a:cs typeface="阿里巴巴普惠体 3.0 105 Heavy" panose="00020600040101010101" charset="-122"/>
              <a:sym typeface="Arial" panose="020B0604020202020204"/>
            </a:endParaRPr>
          </a:p>
          <a:p>
            <a:pPr>
              <a:lnSpc>
                <a:spcPct val="150000"/>
              </a:lnSpc>
            </a:pPr>
            <a:r>
              <a:rPr lang="zh-CN" altLang="en-US" sz="1200" dirty="0">
                <a:solidFill>
                  <a:schemeClr val="tx1">
                    <a:lumMod val="65000"/>
                    <a:lumOff val="35000"/>
                  </a:schemeClr>
                </a:solidFill>
                <a:latin typeface="阿里巴巴普惠体 3.0 45 Light" panose="00020600040101010101" charset="-122"/>
                <a:ea typeface="阿里巴巴普惠体 3.0 45 Light" panose="00020600040101010101" charset="-122"/>
                <a:cs typeface="阿里巴巴普惠体 3.0 105 Heavy" panose="00020600040101010101" charset="-122"/>
                <a:sym typeface="Arial" panose="020B0604020202020204"/>
              </a:rPr>
              <a:t>您的内容打在这里，或通过复制文本后在此选择粘贴，并选择只保留文字。</a:t>
            </a:r>
            <a:r>
              <a:rPr lang="en-US" sz="1200" dirty="0">
                <a:solidFill>
                  <a:schemeClr val="tx1">
                    <a:lumMod val="65000"/>
                    <a:lumOff val="35000"/>
                  </a:schemeClr>
                </a:solidFill>
                <a:latin typeface="阿里巴巴普惠体 3.0 105 Heavy" panose="00020600040101010101" charset="-122"/>
                <a:ea typeface="阿里巴巴普惠体 3.0 105 Heavy" panose="00020600040101010101" charset="-122"/>
                <a:cs typeface="阿里巴巴普惠体 3.0 105 Heavy" panose="00020600040101010101" charset="-122"/>
                <a:sym typeface="Arial" panose="020B0604020202020204"/>
              </a:rPr>
              <a:t> </a:t>
            </a:r>
            <a:endParaRPr lang="en-US" sz="1200" dirty="0">
              <a:solidFill>
                <a:schemeClr val="tx1">
                  <a:lumMod val="65000"/>
                  <a:lumOff val="35000"/>
                </a:schemeClr>
              </a:solidFill>
              <a:latin typeface="阿里巴巴普惠体 3.0 105 Heavy" panose="00020600040101010101" charset="-122"/>
              <a:ea typeface="阿里巴巴普惠体 3.0 105 Heavy" panose="00020600040101010101" charset="-122"/>
              <a:cs typeface="阿里巴巴普惠体 3.0 105 Heavy" panose="00020600040101010101" charset="-122"/>
              <a:sym typeface="Arial" panose="020B0604020202020204"/>
            </a:endParaRPr>
          </a:p>
        </p:txBody>
      </p:sp>
      <p:sp>
        <p:nvSpPr>
          <p:cNvPr id="15" name="TextBox 17"/>
          <p:cNvSpPr txBox="1"/>
          <p:nvPr>
            <p:custDataLst>
              <p:tags r:id="rId12"/>
            </p:custDataLst>
          </p:nvPr>
        </p:nvSpPr>
        <p:spPr>
          <a:xfrm>
            <a:off x="6959799" y="3122221"/>
            <a:ext cx="2783779" cy="951865"/>
          </a:xfrm>
          <a:prstGeom prst="rect">
            <a:avLst/>
          </a:prstGeom>
          <a:noFill/>
        </p:spPr>
        <p:txBody>
          <a:bodyPr wrap="square" lIns="91412" tIns="45706" rIns="91412" bIns="45706" rtlCol="0">
            <a:spAutoFit/>
          </a:bodyPr>
          <a:lstStyle/>
          <a:p>
            <a:pPr algn="ctr" fontAlgn="base">
              <a:spcBef>
                <a:spcPct val="0"/>
              </a:spcBef>
              <a:spcAft>
                <a:spcPct val="0"/>
              </a:spcAft>
            </a:pPr>
            <a:r>
              <a:rPr lang="zh-CN" altLang="en-US" sz="2000" dirty="0">
                <a:solidFill>
                  <a:schemeClr val="tx1">
                    <a:lumMod val="75000"/>
                    <a:lumOff val="25000"/>
                  </a:schemeClr>
                </a:solidFill>
                <a:latin typeface="阿里巴巴普惠体 3.0 105 Heavy" panose="00020600040101010101" charset="-122"/>
                <a:ea typeface="阿里巴巴普惠体 3.0 105 Heavy" panose="00020600040101010101" charset="-122"/>
                <a:cs typeface="阿里巴巴普惠体 3.0 45 Light" panose="00020600040101010101" charset="-122"/>
                <a:sym typeface="Arial" panose="020B0604020202020204"/>
              </a:rPr>
              <a:t>单击添加标题</a:t>
            </a:r>
            <a:endParaRPr lang="en-US" altLang="zh-CN" sz="2000" dirty="0">
              <a:solidFill>
                <a:schemeClr val="tx1">
                  <a:lumMod val="75000"/>
                  <a:lumOff val="25000"/>
                </a:schemeClr>
              </a:solidFill>
              <a:latin typeface="阿里巴巴普惠体 3.0 105 Heavy" panose="00020600040101010101" charset="-122"/>
              <a:ea typeface="阿里巴巴普惠体 3.0 105 Heavy" panose="00020600040101010101" charset="-122"/>
              <a:cs typeface="阿里巴巴普惠体 3.0 45 Light" panose="00020600040101010101" charset="-122"/>
              <a:sym typeface="Arial" panose="020B0604020202020204"/>
            </a:endParaRPr>
          </a:p>
          <a:p>
            <a:pPr>
              <a:lnSpc>
                <a:spcPct val="150000"/>
              </a:lnSpc>
            </a:pPr>
            <a:r>
              <a:rPr lang="zh-CN" altLang="en-US" sz="1200" dirty="0">
                <a:solidFill>
                  <a:schemeClr val="tx1">
                    <a:lumMod val="65000"/>
                    <a:lumOff val="35000"/>
                  </a:schemeClr>
                </a:solidFill>
                <a:latin typeface="阿里巴巴普惠体 3.0 45 Light" panose="00020600040101010101" charset="-122"/>
                <a:ea typeface="阿里巴巴普惠体 3.0 45 Light" panose="00020600040101010101" charset="-122"/>
                <a:cs typeface="阿里巴巴普惠体 3.0 45 Light" panose="00020600040101010101" charset="-122"/>
                <a:sym typeface="Arial" panose="020B0604020202020204"/>
              </a:rPr>
              <a:t>您的内容打在这里，或通过复制文本后在此选择粘贴，并选择只保留文字。</a:t>
            </a:r>
            <a:r>
              <a:rPr lang="en-US" sz="1200" dirty="0">
                <a:solidFill>
                  <a:schemeClr val="tx1">
                    <a:lumMod val="65000"/>
                    <a:lumOff val="35000"/>
                  </a:schemeClr>
                </a:solidFill>
                <a:latin typeface="阿里巴巴普惠体 3.0 45 Light" panose="00020600040101010101" charset="-122"/>
                <a:ea typeface="阿里巴巴普惠体 3.0 45 Light" panose="00020600040101010101" charset="-122"/>
                <a:cs typeface="阿里巴巴普惠体 3.0 45 Light" panose="00020600040101010101" charset="-122"/>
                <a:sym typeface="Arial" panose="020B0604020202020204"/>
              </a:rPr>
              <a:t> </a:t>
            </a:r>
            <a:endParaRPr lang="en-US" sz="1200" dirty="0">
              <a:solidFill>
                <a:schemeClr val="tx1">
                  <a:lumMod val="65000"/>
                  <a:lumOff val="35000"/>
                </a:schemeClr>
              </a:solidFill>
              <a:latin typeface="阿里巴巴普惠体 3.0 45 Light" panose="00020600040101010101" charset="-122"/>
              <a:ea typeface="阿里巴巴普惠体 3.0 45 Light" panose="00020600040101010101" charset="-122"/>
              <a:cs typeface="阿里巴巴普惠体 3.0 45 Light" panose="00020600040101010101" charset="-122"/>
              <a:sym typeface="Arial" panose="020B0604020202020204"/>
            </a:endParaRPr>
          </a:p>
        </p:txBody>
      </p:sp>
      <p:sp>
        <p:nvSpPr>
          <p:cNvPr id="16" name="TextBox 18"/>
          <p:cNvSpPr txBox="1"/>
          <p:nvPr>
            <p:custDataLst>
              <p:tags r:id="rId13"/>
            </p:custDataLst>
          </p:nvPr>
        </p:nvSpPr>
        <p:spPr>
          <a:xfrm>
            <a:off x="8206185" y="4470506"/>
            <a:ext cx="2783779" cy="951865"/>
          </a:xfrm>
          <a:prstGeom prst="rect">
            <a:avLst/>
          </a:prstGeom>
          <a:noFill/>
        </p:spPr>
        <p:txBody>
          <a:bodyPr wrap="square" lIns="91412" tIns="45706" rIns="91412" bIns="45706" rtlCol="0">
            <a:spAutoFit/>
          </a:bodyPr>
          <a:lstStyle/>
          <a:p>
            <a:pPr algn="ctr" fontAlgn="base">
              <a:spcBef>
                <a:spcPct val="0"/>
              </a:spcBef>
              <a:spcAft>
                <a:spcPct val="0"/>
              </a:spcAft>
            </a:pPr>
            <a:r>
              <a:rPr lang="zh-CN" altLang="en-US" sz="2000" dirty="0">
                <a:solidFill>
                  <a:schemeClr val="tx1">
                    <a:lumMod val="75000"/>
                    <a:lumOff val="25000"/>
                  </a:schemeClr>
                </a:solidFill>
                <a:latin typeface="阿里巴巴普惠体 3.0 105 Heavy" panose="00020600040101010101" charset="-122"/>
                <a:ea typeface="阿里巴巴普惠体 3.0 105 Heavy" panose="00020600040101010101" charset="-122"/>
                <a:cs typeface="阿里巴巴普惠体 3.0 105 Heavy" panose="00020600040101010101" charset="-122"/>
                <a:sym typeface="Arial" panose="020B0604020202020204"/>
              </a:rPr>
              <a:t>单击添加标题</a:t>
            </a:r>
            <a:endParaRPr lang="en-US" altLang="zh-CN" sz="2000" dirty="0">
              <a:solidFill>
                <a:schemeClr val="tx1">
                  <a:lumMod val="75000"/>
                  <a:lumOff val="25000"/>
                </a:schemeClr>
              </a:solidFill>
              <a:latin typeface="阿里巴巴普惠体 3.0 105 Heavy" panose="00020600040101010101" charset="-122"/>
              <a:ea typeface="阿里巴巴普惠体 3.0 105 Heavy" panose="00020600040101010101" charset="-122"/>
              <a:cs typeface="阿里巴巴普惠体 3.0 105 Heavy" panose="00020600040101010101" charset="-122"/>
              <a:sym typeface="Arial" panose="020B0604020202020204"/>
            </a:endParaRPr>
          </a:p>
          <a:p>
            <a:pPr>
              <a:lnSpc>
                <a:spcPct val="150000"/>
              </a:lnSpc>
            </a:pPr>
            <a:r>
              <a:rPr lang="zh-CN" altLang="en-US" sz="1200" dirty="0">
                <a:solidFill>
                  <a:schemeClr val="tx1">
                    <a:lumMod val="65000"/>
                    <a:lumOff val="35000"/>
                  </a:schemeClr>
                </a:solidFill>
                <a:latin typeface="阿里巴巴普惠体 3.0 45 Light" panose="00020600040101010101" charset="-122"/>
                <a:ea typeface="阿里巴巴普惠体 3.0 45 Light" panose="00020600040101010101" charset="-122"/>
                <a:cs typeface="阿里巴巴普惠体 3.0 105 Heavy" panose="00020600040101010101" charset="-122"/>
                <a:sym typeface="Arial" panose="020B0604020202020204"/>
              </a:rPr>
              <a:t>您的内容打在这里，或通过复制文本后在此选择粘贴，并选择只保留文字。</a:t>
            </a:r>
            <a:r>
              <a:rPr lang="en-US" sz="1200" dirty="0">
                <a:solidFill>
                  <a:schemeClr val="tx1">
                    <a:lumMod val="65000"/>
                    <a:lumOff val="35000"/>
                  </a:schemeClr>
                </a:solidFill>
                <a:latin typeface="阿里巴巴普惠体 3.0 105 Heavy" panose="00020600040101010101" charset="-122"/>
                <a:ea typeface="阿里巴巴普惠体 3.0 105 Heavy" panose="00020600040101010101" charset="-122"/>
                <a:cs typeface="阿里巴巴普惠体 3.0 105 Heavy" panose="00020600040101010101" charset="-122"/>
                <a:sym typeface="Arial" panose="020B0604020202020204"/>
              </a:rPr>
              <a:t> </a:t>
            </a:r>
            <a:endParaRPr lang="en-US" sz="1200" dirty="0">
              <a:solidFill>
                <a:schemeClr val="tx1">
                  <a:lumMod val="65000"/>
                  <a:lumOff val="35000"/>
                </a:schemeClr>
              </a:solidFill>
              <a:latin typeface="阿里巴巴普惠体 3.0 105 Heavy" panose="00020600040101010101" charset="-122"/>
              <a:ea typeface="阿里巴巴普惠体 3.0 105 Heavy" panose="00020600040101010101" charset="-122"/>
              <a:cs typeface="阿里巴巴普惠体 3.0 105 Heavy" panose="00020600040101010101" charset="-122"/>
              <a:sym typeface="Arial" panose="020B0604020202020204"/>
            </a:endParaRPr>
          </a:p>
        </p:txBody>
      </p:sp>
      <p:sp>
        <p:nvSpPr>
          <p:cNvPr id="17" name="TextBox 19"/>
          <p:cNvSpPr txBox="1"/>
          <p:nvPr>
            <p:custDataLst>
              <p:tags r:id="rId14"/>
            </p:custDataLst>
          </p:nvPr>
        </p:nvSpPr>
        <p:spPr>
          <a:xfrm>
            <a:off x="1213070" y="3122221"/>
            <a:ext cx="2722356" cy="951865"/>
          </a:xfrm>
          <a:prstGeom prst="rect">
            <a:avLst/>
          </a:prstGeom>
          <a:noFill/>
        </p:spPr>
        <p:txBody>
          <a:bodyPr wrap="square" lIns="91412" tIns="45706" rIns="91412" bIns="45706" rtlCol="0">
            <a:spAutoFit/>
          </a:bodyPr>
          <a:lstStyle/>
          <a:p>
            <a:pPr algn="ctr" fontAlgn="base">
              <a:spcBef>
                <a:spcPct val="0"/>
              </a:spcBef>
              <a:spcAft>
                <a:spcPct val="0"/>
              </a:spcAft>
            </a:pPr>
            <a:r>
              <a:rPr lang="zh-CN" altLang="en-US" sz="2000" dirty="0">
                <a:solidFill>
                  <a:schemeClr val="tx1">
                    <a:lumMod val="75000"/>
                    <a:lumOff val="25000"/>
                  </a:schemeClr>
                </a:solidFill>
                <a:latin typeface="阿里巴巴普惠体 3.0 105 Heavy" panose="00020600040101010101" charset="-122"/>
                <a:ea typeface="阿里巴巴普惠体 3.0 105 Heavy" panose="00020600040101010101" charset="-122"/>
                <a:sym typeface="Arial" panose="020B0604020202020204"/>
              </a:rPr>
              <a:t>单击添加标题</a:t>
            </a:r>
            <a:endParaRPr lang="en-US" altLang="zh-CN" sz="2000" dirty="0">
              <a:solidFill>
                <a:schemeClr val="tx1">
                  <a:lumMod val="75000"/>
                  <a:lumOff val="25000"/>
                </a:schemeClr>
              </a:solidFill>
              <a:latin typeface="阿里巴巴普惠体 3.0 105 Heavy" panose="00020600040101010101" charset="-122"/>
              <a:ea typeface="阿里巴巴普惠体 3.0 105 Heavy" panose="00020600040101010101" charset="-122"/>
              <a:sym typeface="Arial" panose="020B0604020202020204"/>
            </a:endParaRPr>
          </a:p>
          <a:p>
            <a:pPr algn="r">
              <a:lnSpc>
                <a:spcPct val="150000"/>
              </a:lnSpc>
            </a:pPr>
            <a:r>
              <a:rPr lang="zh-CN" altLang="en-US" sz="1200" dirty="0">
                <a:solidFill>
                  <a:schemeClr val="tx1">
                    <a:lumMod val="65000"/>
                    <a:lumOff val="35000"/>
                  </a:schemeClr>
                </a:solidFill>
                <a:latin typeface="阿里巴巴普惠体 3.0 45 Light" panose="00020600040101010101" charset="-122"/>
                <a:ea typeface="阿里巴巴普惠体 3.0 45 Light" panose="00020600040101010101" charset="-122"/>
                <a:cs typeface="Open Sans" panose="020B0606030504020204" pitchFamily="34" charset="0"/>
                <a:sym typeface="Arial" panose="020B0604020202020204"/>
              </a:rPr>
              <a:t>您的内容打在这里，或通过复制文本后在此选择粘贴并选择只保留文字</a:t>
            </a:r>
            <a:endParaRPr lang="en-US" sz="1200" dirty="0">
              <a:solidFill>
                <a:schemeClr val="tx1">
                  <a:lumMod val="65000"/>
                  <a:lumOff val="35000"/>
                </a:schemeClr>
              </a:solidFill>
              <a:latin typeface="阿里巴巴普惠体 3.0 45 Light" panose="00020600040101010101" charset="-122"/>
              <a:ea typeface="阿里巴巴普惠体 3.0 45 Light" panose="00020600040101010101" charset="-122"/>
              <a:cs typeface="Open Sans" panose="020B0606030504020204" pitchFamily="34" charset="0"/>
              <a:sym typeface="Arial" panose="020B0604020202020204"/>
            </a:endParaRPr>
          </a:p>
        </p:txBody>
      </p:sp>
      <p:sp>
        <p:nvSpPr>
          <p:cNvPr id="18" name="TextBox 20"/>
          <p:cNvSpPr txBox="1"/>
          <p:nvPr>
            <p:custDataLst>
              <p:tags r:id="rId15"/>
            </p:custDataLst>
          </p:nvPr>
        </p:nvSpPr>
        <p:spPr>
          <a:xfrm>
            <a:off x="2372297" y="4470506"/>
            <a:ext cx="2722356" cy="951865"/>
          </a:xfrm>
          <a:prstGeom prst="rect">
            <a:avLst/>
          </a:prstGeom>
          <a:noFill/>
        </p:spPr>
        <p:txBody>
          <a:bodyPr wrap="square" lIns="91412" tIns="45706" rIns="91412" bIns="45706" rtlCol="0">
            <a:spAutoFit/>
          </a:bodyPr>
          <a:lstStyle/>
          <a:p>
            <a:pPr algn="ctr" fontAlgn="base">
              <a:spcBef>
                <a:spcPct val="0"/>
              </a:spcBef>
              <a:spcAft>
                <a:spcPct val="0"/>
              </a:spcAft>
            </a:pPr>
            <a:r>
              <a:rPr lang="zh-CN" altLang="en-US" sz="2000" dirty="0">
                <a:solidFill>
                  <a:schemeClr val="tx1">
                    <a:lumMod val="75000"/>
                    <a:lumOff val="25000"/>
                  </a:schemeClr>
                </a:solidFill>
                <a:latin typeface="阿里巴巴普惠体 3.0 105 Heavy" panose="00020600040101010101" charset="-122"/>
                <a:ea typeface="阿里巴巴普惠体 3.0 105 Heavy" panose="00020600040101010101" charset="-122"/>
                <a:sym typeface="Arial" panose="020B0604020202020204"/>
              </a:rPr>
              <a:t>单击添加标题</a:t>
            </a:r>
            <a:endParaRPr lang="en-US" altLang="zh-CN" sz="2000" dirty="0">
              <a:solidFill>
                <a:schemeClr val="tx1">
                  <a:lumMod val="75000"/>
                  <a:lumOff val="25000"/>
                </a:schemeClr>
              </a:solidFill>
              <a:latin typeface="阿里巴巴普惠体 3.0 105 Heavy" panose="00020600040101010101" charset="-122"/>
              <a:ea typeface="阿里巴巴普惠体 3.0 105 Heavy" panose="00020600040101010101" charset="-122"/>
              <a:sym typeface="Arial" panose="020B0604020202020204"/>
            </a:endParaRPr>
          </a:p>
          <a:p>
            <a:pPr algn="r">
              <a:lnSpc>
                <a:spcPct val="150000"/>
              </a:lnSpc>
            </a:pPr>
            <a:r>
              <a:rPr lang="zh-CN" altLang="en-US" sz="1200" dirty="0">
                <a:solidFill>
                  <a:schemeClr val="tx1">
                    <a:lumMod val="65000"/>
                    <a:lumOff val="35000"/>
                  </a:schemeClr>
                </a:solidFill>
                <a:latin typeface="阿里巴巴普惠体 3.0 45 Light" panose="00020600040101010101" charset="-122"/>
                <a:ea typeface="阿里巴巴普惠体 3.0 45 Light" panose="00020600040101010101" charset="-122"/>
                <a:cs typeface="Open Sans" panose="020B0606030504020204" pitchFamily="34" charset="0"/>
                <a:sym typeface="Arial" panose="020B0604020202020204"/>
              </a:rPr>
              <a:t>您的内容打在这里，或通过复制文本后在此选择粘贴保留文字</a:t>
            </a:r>
            <a:endParaRPr lang="en-US" sz="1200" dirty="0">
              <a:solidFill>
                <a:schemeClr val="tx1">
                  <a:lumMod val="65000"/>
                  <a:lumOff val="35000"/>
                </a:schemeClr>
              </a:solidFill>
              <a:latin typeface="阿里巴巴普惠体 3.0 45 Light" panose="00020600040101010101" charset="-122"/>
              <a:ea typeface="阿里巴巴普惠体 3.0 45 Light" panose="00020600040101010101" charset="-122"/>
              <a:cs typeface="Open Sans" panose="020B0606030504020204" pitchFamily="34" charset="0"/>
              <a:sym typeface="Arial" panose="020B0604020202020204"/>
            </a:endParaRPr>
          </a:p>
        </p:txBody>
      </p:sp>
      <p:sp>
        <p:nvSpPr>
          <p:cNvPr id="2" name="文本框 1"/>
          <p:cNvSpPr txBox="1"/>
          <p:nvPr/>
        </p:nvSpPr>
        <p:spPr>
          <a:xfrm>
            <a:off x="515620" y="104775"/>
            <a:ext cx="6096000" cy="521970"/>
          </a:xfrm>
          <a:prstGeom prst="rect">
            <a:avLst/>
          </a:prstGeom>
          <a:noFill/>
        </p:spPr>
        <p:txBody>
          <a:bodyPr wrap="square" rtlCol="0" anchor="t">
            <a:spAutoFit/>
          </a:bodyPr>
          <a:p>
            <a:pPr algn="l"/>
            <a:r>
              <a:rPr lang="zh-CN" altLang="en-US" sz="2800" dirty="0">
                <a:solidFill>
                  <a:schemeClr val="bg1"/>
                </a:solidFill>
                <a:latin typeface="阿里巴巴普惠体 3.0 105 Heavy" panose="00020600040101010101" charset="-122"/>
                <a:ea typeface="阿里巴巴普惠体 3.0 105 Heavy" panose="00020600040101010101" charset="-122"/>
                <a:sym typeface="Arial" panose="020B0604020202020204"/>
              </a:rPr>
              <a:t>点击输入标题</a:t>
            </a:r>
            <a:endParaRPr lang="zh-CN" altLang="en-US" sz="2800" dirty="0">
              <a:solidFill>
                <a:schemeClr val="bg1"/>
              </a:solidFill>
              <a:latin typeface="阿里巴巴普惠体 3.0 105 Heavy" panose="00020600040101010101" charset="-122"/>
              <a:ea typeface="阿里巴巴普惠体 3.0 105 Heavy" panose="00020600040101010101" charset="-122"/>
              <a:sym typeface="Arial" panose="020B0604020202020204"/>
            </a:endParaRPr>
          </a:p>
        </p:txBody>
      </p:sp>
      <p:sp>
        <p:nvSpPr>
          <p:cNvPr id="37" name="TextBox 76"/>
          <p:cNvSpPr txBox="1">
            <a:spLocks noChangeArrowheads="1"/>
          </p:cNvSpPr>
          <p:nvPr/>
        </p:nvSpPr>
        <p:spPr bwMode="auto">
          <a:xfrm>
            <a:off x="545356" y="93786"/>
            <a:ext cx="20116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solidFill>
                  <a:srgbClr val="4D4948"/>
                </a:solidFill>
                <a:latin typeface="阿里巴巴普惠体 3.0 75 SemiBold" panose="00020600040101010101" charset="-122"/>
                <a:ea typeface="阿里巴巴普惠体 3.0 75 SemiBold" panose="00020600040101010101" charset="-122"/>
              </a:rPr>
              <a:t>单击添加标题</a:t>
            </a:r>
            <a:endParaRPr lang="zh-CN" altLang="en-US" sz="2400" dirty="0">
              <a:solidFill>
                <a:srgbClr val="4D4948"/>
              </a:solidFill>
              <a:latin typeface="阿里巴巴普惠体 3.0 75 SemiBold" panose="00020600040101010101" charset="-122"/>
              <a:ea typeface="阿里巴巴普惠体 3.0 75 SemiBold" panose="00020600040101010101" charset="-122"/>
            </a:endParaRPr>
          </a:p>
        </p:txBody>
      </p:sp>
      <p:cxnSp>
        <p:nvCxnSpPr>
          <p:cNvPr id="38" name="直接连接符 46"/>
          <p:cNvCxnSpPr>
            <a:cxnSpLocks noChangeShapeType="1"/>
          </p:cNvCxnSpPr>
          <p:nvPr/>
        </p:nvCxnSpPr>
        <p:spPr bwMode="auto">
          <a:xfrm flipH="1">
            <a:off x="618387" y="593848"/>
            <a:ext cx="10729552" cy="0"/>
          </a:xfrm>
          <a:prstGeom prst="line">
            <a:avLst/>
          </a:prstGeom>
          <a:noFill/>
          <a:ln w="9525" cmpd="sng">
            <a:solidFill>
              <a:srgbClr val="4D494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Freeform 5"/>
          <p:cNvSpPr>
            <a:spLocks noChangeAspect="1"/>
          </p:cNvSpPr>
          <p:nvPr/>
        </p:nvSpPr>
        <p:spPr bwMode="auto">
          <a:xfrm>
            <a:off x="7510" y="203323"/>
            <a:ext cx="344488" cy="395288"/>
          </a:xfrm>
          <a:custGeom>
            <a:avLst/>
            <a:gdLst>
              <a:gd name="T0" fmla="*/ 587 w 587"/>
              <a:gd name="T1" fmla="*/ 339 h 677"/>
              <a:gd name="T2" fmla="*/ 293 w 587"/>
              <a:gd name="T3" fmla="*/ 508 h 677"/>
              <a:gd name="T4" fmla="*/ 0 w 587"/>
              <a:gd name="T5" fmla="*/ 677 h 677"/>
              <a:gd name="T6" fmla="*/ 0 w 587"/>
              <a:gd name="T7" fmla="*/ 339 h 677"/>
              <a:gd name="T8" fmla="*/ 0 w 587"/>
              <a:gd name="T9" fmla="*/ 0 h 677"/>
              <a:gd name="T10" fmla="*/ 293 w 587"/>
              <a:gd name="T11" fmla="*/ 169 h 677"/>
              <a:gd name="T12" fmla="*/ 587 w 587"/>
              <a:gd name="T13" fmla="*/ 339 h 677"/>
            </a:gdLst>
            <a:ahLst/>
            <a:cxnLst>
              <a:cxn ang="0">
                <a:pos x="T0" y="T1"/>
              </a:cxn>
              <a:cxn ang="0">
                <a:pos x="T2" y="T3"/>
              </a:cxn>
              <a:cxn ang="0">
                <a:pos x="T4" y="T5"/>
              </a:cxn>
              <a:cxn ang="0">
                <a:pos x="T6" y="T7"/>
              </a:cxn>
              <a:cxn ang="0">
                <a:pos x="T8" y="T9"/>
              </a:cxn>
              <a:cxn ang="0">
                <a:pos x="T10" y="T11"/>
              </a:cxn>
              <a:cxn ang="0">
                <a:pos x="T12" y="T13"/>
              </a:cxn>
            </a:cxnLst>
            <a:rect l="0" t="0" r="r" b="b"/>
            <a:pathLst>
              <a:path w="587" h="677">
                <a:moveTo>
                  <a:pt x="587" y="339"/>
                </a:moveTo>
                <a:lnTo>
                  <a:pt x="293" y="508"/>
                </a:lnTo>
                <a:lnTo>
                  <a:pt x="0" y="677"/>
                </a:lnTo>
                <a:lnTo>
                  <a:pt x="0" y="339"/>
                </a:lnTo>
                <a:lnTo>
                  <a:pt x="0" y="0"/>
                </a:lnTo>
                <a:lnTo>
                  <a:pt x="293" y="169"/>
                </a:lnTo>
                <a:lnTo>
                  <a:pt x="587" y="339"/>
                </a:lnTo>
                <a:close/>
              </a:path>
            </a:pathLst>
          </a:custGeom>
          <a:solidFill>
            <a:schemeClr val="tx1"/>
          </a:solidFill>
          <a:ln>
            <a:noFill/>
          </a:ln>
        </p:spPr>
        <p:txBody>
          <a:bodyPr/>
          <a:lstStyle/>
          <a:p>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Effect transition="in" filter="fade">
                                      <p:cBhvr>
                                        <p:cTn id="53" dur="500"/>
                                        <p:tgtEl>
                                          <p:spTgt spid="13"/>
                                        </p:tgtEl>
                                      </p:cBhvr>
                                    </p:animEffect>
                                  </p:childTnLst>
                                </p:cTn>
                              </p:par>
                            </p:childTnLst>
                          </p:cTn>
                        </p:par>
                        <p:par>
                          <p:cTn id="54" fill="hold">
                            <p:stCondLst>
                              <p:cond delay="5000"/>
                            </p:stCondLst>
                            <p:childTnLst>
                              <p:par>
                                <p:cTn id="55" presetID="10" presetClass="entr" presetSubtype="0"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250"/>
                                        <p:tgtEl>
                                          <p:spTgt spid="14"/>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250"/>
                                        <p:tgtEl>
                                          <p:spTgt spid="17"/>
                                        </p:tgtEl>
                                      </p:cBhvr>
                                    </p:animEffect>
                                  </p:childTnLst>
                                </p:cTn>
                              </p:par>
                            </p:childTnLst>
                          </p:cTn>
                        </p:par>
                        <p:par>
                          <p:cTn id="62" fill="hold">
                            <p:stCondLst>
                              <p:cond delay="6000"/>
                            </p:stCondLst>
                            <p:childTnLst>
                              <p:par>
                                <p:cTn id="63" presetID="10" presetClass="entr" presetSubtype="0"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250"/>
                                        <p:tgtEl>
                                          <p:spTgt spid="15"/>
                                        </p:tgtEl>
                                      </p:cBhvr>
                                    </p:animEffect>
                                  </p:childTnLst>
                                </p:cTn>
                              </p:par>
                            </p:childTnLst>
                          </p:cTn>
                        </p:par>
                        <p:par>
                          <p:cTn id="66" fill="hold">
                            <p:stCondLst>
                              <p:cond delay="6500"/>
                            </p:stCondLst>
                            <p:childTnLst>
                              <p:par>
                                <p:cTn id="67" presetID="10" presetClass="entr" presetSubtype="0" fill="hold" grpId="0" nodeType="after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250"/>
                                        <p:tgtEl>
                                          <p:spTgt spid="1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250"/>
                                        <p:tgtEl>
                                          <p:spTgt spid="16"/>
                                        </p:tgtEl>
                                      </p:cBhvr>
                                    </p:animEffect>
                                  </p:childTnLst>
                                </p:cTn>
                              </p:par>
                            </p:childTnLst>
                          </p:cTn>
                        </p:par>
                        <p:par>
                          <p:cTn id="74" fill="hold">
                            <p:stCondLst>
                              <p:cond delay="7500"/>
                            </p:stCondLst>
                            <p:childTnLst>
                              <p:par>
                                <p:cTn id="75" presetID="2" presetClass="entr" presetSubtype="8"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additive="base">
                                        <p:cTn id="77" dur="300" fill="hold"/>
                                        <p:tgtEl>
                                          <p:spTgt spid="39"/>
                                        </p:tgtEl>
                                        <p:attrNameLst>
                                          <p:attrName>ppt_x</p:attrName>
                                        </p:attrNameLst>
                                      </p:cBhvr>
                                      <p:tavLst>
                                        <p:tav tm="0">
                                          <p:val>
                                            <p:strVal val="0-#ppt_w/2"/>
                                          </p:val>
                                        </p:tav>
                                        <p:tav tm="100000">
                                          <p:val>
                                            <p:strVal val="#ppt_x"/>
                                          </p:val>
                                        </p:tav>
                                      </p:tavLst>
                                    </p:anim>
                                    <p:anim calcmode="lin" valueType="num">
                                      <p:cBhvr additive="base">
                                        <p:cTn id="78" dur="300" fill="hold"/>
                                        <p:tgtEl>
                                          <p:spTgt spid="39"/>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8500"/>
                            </p:stCondLst>
                            <p:childTnLst>
                              <p:par>
                                <p:cTn id="84" presetID="41" presetClass="entr" presetSubtype="0" fill="hold" grpId="0" nodeType="afterEffect">
                                  <p:stCondLst>
                                    <p:cond delay="0"/>
                                  </p:stCondLst>
                                  <p:iterate type="lt">
                                    <p:tmPct val="10000"/>
                                  </p:iterate>
                                  <p:childTnLst>
                                    <p:set>
                                      <p:cBhvr>
                                        <p:cTn id="85" dur="1" fill="hold">
                                          <p:stCondLst>
                                            <p:cond delay="0"/>
                                          </p:stCondLst>
                                        </p:cTn>
                                        <p:tgtEl>
                                          <p:spTgt spid="37"/>
                                        </p:tgtEl>
                                        <p:attrNameLst>
                                          <p:attrName>style.visibility</p:attrName>
                                        </p:attrNameLst>
                                      </p:cBhvr>
                                      <p:to>
                                        <p:strVal val="visible"/>
                                      </p:to>
                                    </p:set>
                                    <p:anim calcmode="lin" valueType="num">
                                      <p:cBhvr>
                                        <p:cTn id="86" dur="4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87" dur="400" fill="hold"/>
                                        <p:tgtEl>
                                          <p:spTgt spid="37"/>
                                        </p:tgtEl>
                                        <p:attrNameLst>
                                          <p:attrName>ppt_y</p:attrName>
                                        </p:attrNameLst>
                                      </p:cBhvr>
                                      <p:tavLst>
                                        <p:tav tm="0">
                                          <p:val>
                                            <p:strVal val="#ppt_y"/>
                                          </p:val>
                                        </p:tav>
                                        <p:tav tm="100000">
                                          <p:val>
                                            <p:strVal val="#ppt_y"/>
                                          </p:val>
                                        </p:tav>
                                      </p:tavLst>
                                    </p:anim>
                                    <p:anim calcmode="lin" valueType="num">
                                      <p:cBhvr>
                                        <p:cTn id="88" dur="4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89" dur="4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90" dur="400" tmFilter="0,0; .5, 1; 1, 1"/>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8" grpId="0" bldLvl="0" animBg="1"/>
      <p:bldP spid="9" grpId="0" bldLvl="0" animBg="1"/>
      <p:bldP spid="10" grpId="0" bldLvl="0" animBg="1"/>
      <p:bldP spid="11" grpId="0" bldLvl="0" animBg="1"/>
      <p:bldP spid="12" grpId="0" bldLvl="0" animBg="1"/>
      <p:bldP spid="13" grpId="0" bldLvl="0" animBg="1"/>
      <p:bldP spid="14" grpId="0"/>
      <p:bldP spid="15" grpId="0"/>
      <p:bldP spid="16" grpId="0"/>
      <p:bldP spid="17" grpId="0"/>
      <p:bldP spid="18" grpId="0"/>
      <p:bldP spid="37" grpId="0" autoUpdateAnimBg="0"/>
      <p:bldP spid="39"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custDataLst>
              <p:tags r:id="rId1"/>
            </p:custDataLst>
          </p:nvPr>
        </p:nvGrpSpPr>
        <p:grpSpPr>
          <a:xfrm>
            <a:off x="1143718" y="2049865"/>
            <a:ext cx="9904569" cy="3447816"/>
            <a:chOff x="1143718" y="2049865"/>
            <a:chExt cx="9904569" cy="3447816"/>
          </a:xfrm>
        </p:grpSpPr>
        <p:sp>
          <p:nvSpPr>
            <p:cNvPr id="5" name="Shape 1452"/>
            <p:cNvSpPr/>
            <p:nvPr>
              <p:custDataLst>
                <p:tags r:id="rId2"/>
              </p:custDataLst>
            </p:nvPr>
          </p:nvSpPr>
          <p:spPr>
            <a:xfrm>
              <a:off x="1143718" y="2888057"/>
              <a:ext cx="2290553" cy="2609624"/>
            </a:xfrm>
            <a:prstGeom prst="roundRect">
              <a:avLst>
                <a:gd name="adj" fmla="val 6924"/>
              </a:avLst>
            </a:prstGeom>
            <a:ln w="12700">
              <a:solidFill>
                <a:srgbClr val="A6AAA9"/>
              </a:solidFill>
              <a:miter lim="400000"/>
            </a:ln>
          </p:spPr>
          <p:txBody>
            <a:bodyPr lIns="19032" tIns="19032" rIns="19032" bIns="19032" anchor="ctr"/>
            <a:lstStyle/>
            <a:p>
              <a:pPr lvl="0">
                <a:lnSpc>
                  <a:spcPct val="120000"/>
                </a:lnSpc>
              </a:pPr>
              <a:endParaRPr sz="1730">
                <a:latin typeface="Arial" panose="020B0604020202020204"/>
                <a:ea typeface="微软雅黑" panose="020B0503020204020204" charset="-122"/>
                <a:cs typeface="+mn-ea"/>
                <a:sym typeface="Arial" panose="020B0604020202020204"/>
              </a:endParaRPr>
            </a:p>
          </p:txBody>
        </p:sp>
        <p:sp>
          <p:nvSpPr>
            <p:cNvPr id="6" name="Shape 1454"/>
            <p:cNvSpPr/>
            <p:nvPr>
              <p:custDataLst>
                <p:tags r:id="rId3"/>
              </p:custDataLst>
            </p:nvPr>
          </p:nvSpPr>
          <p:spPr>
            <a:xfrm>
              <a:off x="3688531" y="2888057"/>
              <a:ext cx="2290555" cy="2609624"/>
            </a:xfrm>
            <a:prstGeom prst="roundRect">
              <a:avLst>
                <a:gd name="adj" fmla="val 6924"/>
              </a:avLst>
            </a:prstGeom>
            <a:ln w="12700">
              <a:solidFill>
                <a:srgbClr val="A6AAA9"/>
              </a:solidFill>
              <a:miter lim="400000"/>
            </a:ln>
          </p:spPr>
          <p:txBody>
            <a:bodyPr lIns="19032" tIns="19032" rIns="19032" bIns="19032" anchor="ctr"/>
            <a:lstStyle/>
            <a:p>
              <a:pPr lvl="0">
                <a:lnSpc>
                  <a:spcPct val="120000"/>
                </a:lnSpc>
              </a:pPr>
              <a:endParaRPr sz="1730">
                <a:latin typeface="Arial" panose="020B0604020202020204"/>
                <a:ea typeface="微软雅黑" panose="020B0503020204020204" charset="-122"/>
                <a:cs typeface="+mn-ea"/>
                <a:sym typeface="Arial" panose="020B0604020202020204"/>
              </a:endParaRPr>
            </a:p>
          </p:txBody>
        </p:sp>
        <p:sp>
          <p:nvSpPr>
            <p:cNvPr id="7" name="Shape 1456"/>
            <p:cNvSpPr/>
            <p:nvPr>
              <p:custDataLst>
                <p:tags r:id="rId4"/>
              </p:custDataLst>
            </p:nvPr>
          </p:nvSpPr>
          <p:spPr>
            <a:xfrm>
              <a:off x="6212918" y="2888057"/>
              <a:ext cx="2290555" cy="2609624"/>
            </a:xfrm>
            <a:prstGeom prst="roundRect">
              <a:avLst>
                <a:gd name="adj" fmla="val 6924"/>
              </a:avLst>
            </a:prstGeom>
            <a:ln w="12700">
              <a:solidFill>
                <a:srgbClr val="A6AAA9"/>
              </a:solidFill>
              <a:miter lim="400000"/>
            </a:ln>
          </p:spPr>
          <p:txBody>
            <a:bodyPr lIns="19032" tIns="19032" rIns="19032" bIns="19032" anchor="ctr"/>
            <a:lstStyle/>
            <a:p>
              <a:pPr lvl="0">
                <a:lnSpc>
                  <a:spcPct val="120000"/>
                </a:lnSpc>
              </a:pPr>
              <a:endParaRPr sz="1730">
                <a:latin typeface="Arial" panose="020B0604020202020204"/>
                <a:ea typeface="微软雅黑" panose="020B0503020204020204" charset="-122"/>
                <a:cs typeface="+mn-ea"/>
                <a:sym typeface="Arial" panose="020B0604020202020204"/>
              </a:endParaRPr>
            </a:p>
          </p:txBody>
        </p:sp>
        <p:sp>
          <p:nvSpPr>
            <p:cNvPr id="8" name="Shape 1458"/>
            <p:cNvSpPr/>
            <p:nvPr>
              <p:custDataLst>
                <p:tags r:id="rId5"/>
              </p:custDataLst>
            </p:nvPr>
          </p:nvSpPr>
          <p:spPr>
            <a:xfrm>
              <a:off x="8757732" y="2888057"/>
              <a:ext cx="2290555" cy="2609624"/>
            </a:xfrm>
            <a:prstGeom prst="roundRect">
              <a:avLst>
                <a:gd name="adj" fmla="val 6924"/>
              </a:avLst>
            </a:prstGeom>
            <a:ln w="12700">
              <a:solidFill>
                <a:srgbClr val="A6AAA9"/>
              </a:solidFill>
              <a:miter lim="400000"/>
            </a:ln>
          </p:spPr>
          <p:txBody>
            <a:bodyPr lIns="19032" tIns="19032" rIns="19032" bIns="19032" anchor="ctr"/>
            <a:lstStyle/>
            <a:p>
              <a:pPr lvl="0">
                <a:lnSpc>
                  <a:spcPct val="120000"/>
                </a:lnSpc>
              </a:pPr>
              <a:endParaRPr sz="1730">
                <a:latin typeface="Arial" panose="020B0604020202020204"/>
                <a:ea typeface="微软雅黑" panose="020B0503020204020204" charset="-122"/>
                <a:cs typeface="+mn-ea"/>
                <a:sym typeface="Arial" panose="020B0604020202020204"/>
              </a:endParaRPr>
            </a:p>
          </p:txBody>
        </p:sp>
        <p:sp>
          <p:nvSpPr>
            <p:cNvPr id="9" name="Shape 1460"/>
            <p:cNvSpPr/>
            <p:nvPr>
              <p:custDataLst>
                <p:tags r:id="rId6"/>
              </p:custDataLst>
            </p:nvPr>
          </p:nvSpPr>
          <p:spPr>
            <a:xfrm>
              <a:off x="1445920" y="2049865"/>
              <a:ext cx="1686147" cy="1686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50000"/>
                <a:lumOff val="50000"/>
              </a:schemeClr>
            </a:solidFill>
            <a:ln w="12700" cap="flat">
              <a:noFill/>
              <a:miter lim="400000"/>
            </a:ln>
            <a:effectLst/>
          </p:spPr>
          <p:txBody>
            <a:bodyPr wrap="square" lIns="19032" tIns="19032" rIns="19032" bIns="19032" numCol="1" anchor="ctr">
              <a:noAutofit/>
            </a:bodyPr>
            <a:lstStyle/>
            <a:p>
              <a:pPr lvl="0">
                <a:lnSpc>
                  <a:spcPct val="120000"/>
                </a:lnSpc>
              </a:pPr>
              <a:endParaRPr sz="1730" dirty="0">
                <a:latin typeface="Arial" panose="020B0604020202020204"/>
                <a:ea typeface="微软雅黑" panose="020B0503020204020204" charset="-122"/>
                <a:cs typeface="+mn-ea"/>
                <a:sym typeface="Arial" panose="020B0604020202020204"/>
              </a:endParaRPr>
            </a:p>
          </p:txBody>
        </p:sp>
        <p:sp>
          <p:nvSpPr>
            <p:cNvPr id="33" name="Shape 1463"/>
            <p:cNvSpPr/>
            <p:nvPr>
              <p:custDataLst>
                <p:tags r:id="rId7"/>
              </p:custDataLst>
            </p:nvPr>
          </p:nvSpPr>
          <p:spPr>
            <a:xfrm>
              <a:off x="1373756" y="2090058"/>
              <a:ext cx="473550" cy="4735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65000"/>
                <a:lumOff val="35000"/>
              </a:schemeClr>
            </a:solidFill>
            <a:ln w="12700">
              <a:miter lim="400000"/>
            </a:ln>
          </p:spPr>
          <p:txBody>
            <a:bodyPr lIns="25376" tIns="25376" rIns="25376" bIns="25376" anchor="ctr"/>
            <a:lstStyle/>
            <a:p>
              <a:pPr lvl="0">
                <a:lnSpc>
                  <a:spcPct val="120000"/>
                </a:lnSpc>
              </a:pPr>
              <a:endParaRPr sz="1730">
                <a:latin typeface="Arial" panose="020B0604020202020204"/>
                <a:ea typeface="微软雅黑" panose="020B0503020204020204" charset="-122"/>
                <a:cs typeface="+mn-ea"/>
                <a:sym typeface="Arial" panose="020B0604020202020204"/>
              </a:endParaRPr>
            </a:p>
          </p:txBody>
        </p:sp>
        <p:sp>
          <p:nvSpPr>
            <p:cNvPr id="11" name="Shape 1465"/>
            <p:cNvSpPr/>
            <p:nvPr>
              <p:custDataLst>
                <p:tags r:id="rId8"/>
              </p:custDataLst>
            </p:nvPr>
          </p:nvSpPr>
          <p:spPr>
            <a:xfrm>
              <a:off x="3990736" y="2049865"/>
              <a:ext cx="1686147" cy="1686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50000"/>
                <a:lumOff val="50000"/>
              </a:schemeClr>
            </a:solidFill>
            <a:ln w="12700" cap="flat">
              <a:noFill/>
              <a:miter lim="400000"/>
            </a:ln>
            <a:effectLst/>
          </p:spPr>
          <p:txBody>
            <a:bodyPr wrap="square" lIns="19032" tIns="19032" rIns="19032" bIns="19032" numCol="1" anchor="ctr">
              <a:noAutofit/>
            </a:bodyPr>
            <a:lstStyle/>
            <a:p>
              <a:pPr lvl="0">
                <a:lnSpc>
                  <a:spcPct val="120000"/>
                </a:lnSpc>
              </a:pPr>
              <a:endParaRPr sz="1730">
                <a:latin typeface="Arial" panose="020B0604020202020204"/>
                <a:ea typeface="微软雅黑" panose="020B0503020204020204" charset="-122"/>
                <a:cs typeface="+mn-ea"/>
                <a:sym typeface="Arial" panose="020B0604020202020204"/>
              </a:endParaRPr>
            </a:p>
          </p:txBody>
        </p:sp>
        <p:sp>
          <p:nvSpPr>
            <p:cNvPr id="12" name="Shape 1468"/>
            <p:cNvSpPr/>
            <p:nvPr>
              <p:custDataLst>
                <p:tags r:id="rId9"/>
              </p:custDataLst>
            </p:nvPr>
          </p:nvSpPr>
          <p:spPr>
            <a:xfrm>
              <a:off x="6532975" y="2050001"/>
              <a:ext cx="1682692" cy="168269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50000"/>
                <a:lumOff val="50000"/>
              </a:schemeClr>
            </a:solidFill>
            <a:ln w="12700" cap="flat">
              <a:noFill/>
              <a:miter lim="400000"/>
            </a:ln>
            <a:effectLst/>
          </p:spPr>
          <p:txBody>
            <a:bodyPr wrap="square" lIns="19032" tIns="19032" rIns="19032" bIns="19032" numCol="1" anchor="ctr">
              <a:noAutofit/>
            </a:bodyPr>
            <a:lstStyle/>
            <a:p>
              <a:pPr lvl="0">
                <a:lnSpc>
                  <a:spcPct val="120000"/>
                </a:lnSpc>
              </a:pPr>
              <a:endParaRPr sz="1730">
                <a:latin typeface="Arial" panose="020B0604020202020204"/>
                <a:ea typeface="微软雅黑" panose="020B0503020204020204" charset="-122"/>
                <a:cs typeface="+mn-ea"/>
                <a:sym typeface="Arial" panose="020B0604020202020204"/>
              </a:endParaRPr>
            </a:p>
          </p:txBody>
        </p:sp>
        <p:sp>
          <p:nvSpPr>
            <p:cNvPr id="13" name="Shape 1471"/>
            <p:cNvSpPr/>
            <p:nvPr>
              <p:custDataLst>
                <p:tags r:id="rId10"/>
              </p:custDataLst>
            </p:nvPr>
          </p:nvSpPr>
          <p:spPr>
            <a:xfrm>
              <a:off x="9082094" y="2051590"/>
              <a:ext cx="1682692" cy="168269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50000"/>
                <a:lumOff val="50000"/>
              </a:schemeClr>
            </a:solidFill>
            <a:ln w="12700" cap="flat">
              <a:noFill/>
              <a:miter lim="400000"/>
            </a:ln>
            <a:effectLst/>
          </p:spPr>
          <p:txBody>
            <a:bodyPr wrap="square" lIns="19032" tIns="19032" rIns="19032" bIns="19032" numCol="1" anchor="ctr">
              <a:noAutofit/>
            </a:bodyPr>
            <a:lstStyle/>
            <a:p>
              <a:pPr lvl="0">
                <a:lnSpc>
                  <a:spcPct val="120000"/>
                </a:lnSpc>
              </a:pPr>
              <a:endParaRPr sz="1730" dirty="0">
                <a:latin typeface="Arial" panose="020B0604020202020204"/>
                <a:ea typeface="微软雅黑" panose="020B0503020204020204" charset="-122"/>
                <a:cs typeface="+mn-ea"/>
                <a:sym typeface="Arial" panose="020B0604020202020204"/>
              </a:endParaRPr>
            </a:p>
          </p:txBody>
        </p:sp>
        <p:sp>
          <p:nvSpPr>
            <p:cNvPr id="29" name="Shape 1474"/>
            <p:cNvSpPr/>
            <p:nvPr>
              <p:custDataLst>
                <p:tags r:id="rId11"/>
              </p:custDataLst>
            </p:nvPr>
          </p:nvSpPr>
          <p:spPr>
            <a:xfrm>
              <a:off x="3908754" y="2090056"/>
              <a:ext cx="473550" cy="4735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65000"/>
                <a:lumOff val="35000"/>
              </a:schemeClr>
            </a:solidFill>
            <a:ln w="12700">
              <a:miter lim="400000"/>
            </a:ln>
          </p:spPr>
          <p:txBody>
            <a:bodyPr lIns="25376" tIns="25376" rIns="25376" bIns="25376" anchor="ctr"/>
            <a:lstStyle/>
            <a:p>
              <a:pPr lvl="0">
                <a:lnSpc>
                  <a:spcPct val="120000"/>
                </a:lnSpc>
              </a:pPr>
              <a:endParaRPr sz="1730">
                <a:latin typeface="Arial" panose="020B0604020202020204"/>
                <a:ea typeface="微软雅黑" panose="020B0503020204020204" charset="-122"/>
                <a:cs typeface="+mn-ea"/>
                <a:sym typeface="Arial" panose="020B0604020202020204"/>
              </a:endParaRPr>
            </a:p>
          </p:txBody>
        </p:sp>
        <p:sp>
          <p:nvSpPr>
            <p:cNvPr id="27" name="Shape 1476"/>
            <p:cNvSpPr/>
            <p:nvPr>
              <p:custDataLst>
                <p:tags r:id="rId12"/>
              </p:custDataLst>
            </p:nvPr>
          </p:nvSpPr>
          <p:spPr>
            <a:xfrm>
              <a:off x="8992105" y="2090057"/>
              <a:ext cx="473550" cy="4735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65000"/>
                <a:lumOff val="35000"/>
              </a:schemeClr>
            </a:solidFill>
            <a:ln w="12700">
              <a:miter lim="400000"/>
            </a:ln>
          </p:spPr>
          <p:txBody>
            <a:bodyPr lIns="25376" tIns="25376" rIns="25376" bIns="25376" anchor="ctr"/>
            <a:lstStyle/>
            <a:p>
              <a:pPr lvl="0">
                <a:lnSpc>
                  <a:spcPct val="120000"/>
                </a:lnSpc>
              </a:pPr>
              <a:endParaRPr sz="1730">
                <a:latin typeface="Arial" panose="020B0604020202020204"/>
                <a:ea typeface="微软雅黑" panose="020B0503020204020204" charset="-122"/>
                <a:cs typeface="+mn-ea"/>
                <a:sym typeface="Arial" panose="020B0604020202020204"/>
              </a:endParaRPr>
            </a:p>
          </p:txBody>
        </p:sp>
        <p:sp>
          <p:nvSpPr>
            <p:cNvPr id="16" name="Text Placeholder 5"/>
            <p:cNvSpPr txBox="1"/>
            <p:nvPr>
              <p:custDataLst>
                <p:tags r:id="rId13"/>
              </p:custDataLst>
            </p:nvPr>
          </p:nvSpPr>
          <p:spPr>
            <a:xfrm>
              <a:off x="1603442" y="2698123"/>
              <a:ext cx="1306982" cy="38963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spcBef>
                  <a:spcPts val="0"/>
                </a:spcBef>
                <a:buNone/>
              </a:pPr>
              <a:r>
                <a:rPr lang="zh-CN" altLang="en-US" sz="2800" b="1" dirty="0">
                  <a:solidFill>
                    <a:prstClr val="white"/>
                  </a:solidFill>
                  <a:latin typeface="阿里巴巴普惠体 3.0 105 Heavy" panose="00020600040101010101" charset="-122"/>
                  <a:ea typeface="阿里巴巴普惠体 3.0 105 Heavy" panose="00020600040101010101" charset="-122"/>
                  <a:cs typeface="+mn-ea"/>
                  <a:sym typeface="Arial" panose="020B0604020202020204"/>
                </a:rPr>
                <a:t>关键字</a:t>
              </a:r>
              <a:endParaRPr lang="zh-CN" altLang="en-US" sz="2800" b="1" dirty="0">
                <a:solidFill>
                  <a:prstClr val="white"/>
                </a:solidFill>
                <a:latin typeface="阿里巴巴普惠体 3.0 105 Heavy" panose="00020600040101010101" charset="-122"/>
                <a:ea typeface="阿里巴巴普惠体 3.0 105 Heavy" panose="00020600040101010101" charset="-122"/>
                <a:cs typeface="+mn-ea"/>
                <a:sym typeface="Arial" panose="020B0604020202020204"/>
              </a:endParaRPr>
            </a:p>
          </p:txBody>
        </p:sp>
        <p:sp>
          <p:nvSpPr>
            <p:cNvPr id="17" name="Text Placeholder 6"/>
            <p:cNvSpPr txBox="1"/>
            <p:nvPr>
              <p:custDataLst>
                <p:tags r:id="rId14"/>
              </p:custDataLst>
            </p:nvPr>
          </p:nvSpPr>
          <p:spPr>
            <a:xfrm>
              <a:off x="1262436" y="4007669"/>
              <a:ext cx="2052004" cy="113307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ct val="130000"/>
                </a:lnSpc>
                <a:spcBef>
                  <a:spcPts val="0"/>
                </a:spcBef>
                <a:buNone/>
                <a:defRPr/>
              </a:pPr>
              <a:r>
                <a:rPr lang="zh-CN" altLang="en-US" sz="1400" dirty="0">
                  <a:solidFill>
                    <a:prstClr val="black">
                      <a:lumMod val="75000"/>
                      <a:lumOff val="25000"/>
                    </a:prstClr>
                  </a:solidFill>
                  <a:latin typeface="阿里巴巴普惠体 3.0 45 Light" panose="00020600040101010101" charset="-122"/>
                  <a:ea typeface="阿里巴巴普惠体 3.0 45 Light" panose="00020600040101010101" charset="-122"/>
                  <a:cs typeface="+mn-ea"/>
                  <a:sym typeface="Arial" panose="020B0604020202020204"/>
                </a:rPr>
                <a:t>您的内容打在这里，或者通过复制您的文本后，在此框中选择粘贴，并选择只保留文字</a:t>
              </a:r>
              <a:endParaRPr lang="zh-CN" altLang="en-US" sz="1400" dirty="0">
                <a:solidFill>
                  <a:prstClr val="black">
                    <a:lumMod val="75000"/>
                    <a:lumOff val="25000"/>
                  </a:prstClr>
                </a:solidFill>
                <a:latin typeface="阿里巴巴普惠体 3.0 45 Light" panose="00020600040101010101" charset="-122"/>
                <a:ea typeface="阿里巴巴普惠体 3.0 45 Light" panose="00020600040101010101" charset="-122"/>
                <a:cs typeface="+mn-ea"/>
                <a:sym typeface="Arial" panose="020B0604020202020204"/>
              </a:endParaRPr>
            </a:p>
          </p:txBody>
        </p:sp>
        <p:sp>
          <p:nvSpPr>
            <p:cNvPr id="18" name="Text Placeholder 5"/>
            <p:cNvSpPr txBox="1"/>
            <p:nvPr>
              <p:custDataLst>
                <p:tags r:id="rId15"/>
              </p:custDataLst>
            </p:nvPr>
          </p:nvSpPr>
          <p:spPr>
            <a:xfrm>
              <a:off x="4259870" y="2698123"/>
              <a:ext cx="1215554" cy="389635"/>
            </a:xfrm>
            <a:prstGeom prst="rect">
              <a:avLst/>
            </a:prstGeom>
          </p:spPr>
          <p:txBody>
            <a:bodyPr vert="horz" lIns="0" tIns="0" rIns="0" bIns="0" rtlCol="0" anchor="ctr">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lnSpc>
                  <a:spcPct val="100000"/>
                </a:lnSpc>
                <a:spcBef>
                  <a:spcPts val="0"/>
                </a:spcBef>
              </a:pPr>
              <a:r>
                <a:rPr lang="zh-CN" altLang="en-US" sz="2800" b="1" dirty="0">
                  <a:solidFill>
                    <a:prstClr val="white"/>
                  </a:solidFill>
                  <a:latin typeface="阿里巴巴普惠体 3.0 105 Heavy" panose="00020600040101010101" charset="-122"/>
                  <a:ea typeface="阿里巴巴普惠体 3.0 105 Heavy" panose="00020600040101010101" charset="-122"/>
                  <a:cs typeface="+mn-ea"/>
                  <a:sym typeface="Arial" panose="020B0604020202020204"/>
                </a:rPr>
                <a:t>关键字</a:t>
              </a:r>
              <a:endParaRPr lang="zh-CN" altLang="en-US" sz="2800" b="1" dirty="0">
                <a:solidFill>
                  <a:prstClr val="white"/>
                </a:solidFill>
                <a:latin typeface="阿里巴巴普惠体 3.0 105 Heavy" panose="00020600040101010101" charset="-122"/>
                <a:ea typeface="阿里巴巴普惠体 3.0 105 Heavy" panose="00020600040101010101" charset="-122"/>
                <a:cs typeface="+mn-ea"/>
                <a:sym typeface="Arial" panose="020B0604020202020204"/>
              </a:endParaRPr>
            </a:p>
          </p:txBody>
        </p:sp>
        <p:sp>
          <p:nvSpPr>
            <p:cNvPr id="19" name="Text Placeholder 5"/>
            <p:cNvSpPr txBox="1"/>
            <p:nvPr>
              <p:custDataLst>
                <p:tags r:id="rId16"/>
              </p:custDataLst>
            </p:nvPr>
          </p:nvSpPr>
          <p:spPr>
            <a:xfrm>
              <a:off x="9349500" y="2698123"/>
              <a:ext cx="1215554" cy="389635"/>
            </a:xfrm>
            <a:prstGeom prst="rect">
              <a:avLst/>
            </a:prstGeom>
          </p:spPr>
          <p:txBody>
            <a:bodyPr vert="horz" lIns="0" tIns="0" rIns="0" bIns="0" rtlCol="0" anchor="ctr">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lnSpc>
                  <a:spcPct val="100000"/>
                </a:lnSpc>
                <a:spcBef>
                  <a:spcPts val="0"/>
                </a:spcBef>
              </a:pPr>
              <a:r>
                <a:rPr lang="zh-CN" altLang="en-US" sz="2800" b="1" dirty="0">
                  <a:solidFill>
                    <a:prstClr val="white"/>
                  </a:solidFill>
                  <a:latin typeface="阿里巴巴普惠体 3.0 105 Heavy" panose="00020600040101010101" charset="-122"/>
                  <a:ea typeface="阿里巴巴普惠体 3.0 105 Heavy" panose="00020600040101010101" charset="-122"/>
                  <a:cs typeface="+mn-ea"/>
                  <a:sym typeface="Arial" panose="020B0604020202020204"/>
                </a:rPr>
                <a:t>关键字</a:t>
              </a:r>
              <a:endParaRPr lang="zh-CN" altLang="en-US" sz="2800" b="1" dirty="0">
                <a:solidFill>
                  <a:prstClr val="white"/>
                </a:solidFill>
                <a:latin typeface="阿里巴巴普惠体 3.0 105 Heavy" panose="00020600040101010101" charset="-122"/>
                <a:ea typeface="阿里巴巴普惠体 3.0 105 Heavy" panose="00020600040101010101" charset="-122"/>
                <a:cs typeface="+mn-ea"/>
                <a:sym typeface="Arial" panose="020B0604020202020204"/>
              </a:endParaRPr>
            </a:p>
          </p:txBody>
        </p:sp>
        <p:sp>
          <p:nvSpPr>
            <p:cNvPr id="20" name="Text Placeholder 6"/>
            <p:cNvSpPr txBox="1"/>
            <p:nvPr>
              <p:custDataLst>
                <p:tags r:id="rId17"/>
              </p:custDataLst>
            </p:nvPr>
          </p:nvSpPr>
          <p:spPr>
            <a:xfrm>
              <a:off x="3927081" y="4007669"/>
              <a:ext cx="1813454" cy="1133070"/>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30000"/>
                </a:lnSpc>
                <a:spcBef>
                  <a:spcPts val="0"/>
                </a:spcBef>
                <a:defRPr/>
              </a:pPr>
              <a:r>
                <a:rPr lang="zh-CN" altLang="en-US" sz="1400" dirty="0">
                  <a:solidFill>
                    <a:prstClr val="black">
                      <a:lumMod val="75000"/>
                      <a:lumOff val="25000"/>
                    </a:prstClr>
                  </a:solidFill>
                  <a:latin typeface="阿里巴巴普惠体 3.0 45 Light" panose="00020600040101010101" charset="-122"/>
                  <a:ea typeface="阿里巴巴普惠体 3.0 45 Light" panose="00020600040101010101" charset="-122"/>
                  <a:cs typeface="+mn-ea"/>
                  <a:sym typeface="Arial" panose="020B0604020202020204"/>
                </a:rPr>
                <a:t>您的内容打在这里，或者通过复制您的文本后，在此框中选择粘贴，并选择只保留文字</a:t>
              </a:r>
              <a:endParaRPr lang="zh-CN" altLang="en-US" sz="1400" dirty="0">
                <a:solidFill>
                  <a:prstClr val="black">
                    <a:lumMod val="75000"/>
                    <a:lumOff val="25000"/>
                  </a:prstClr>
                </a:solidFill>
                <a:latin typeface="阿里巴巴普惠体 3.0 45 Light" panose="00020600040101010101" charset="-122"/>
                <a:ea typeface="阿里巴巴普惠体 3.0 45 Light" panose="00020600040101010101" charset="-122"/>
                <a:cs typeface="+mn-ea"/>
                <a:sym typeface="Arial" panose="020B0604020202020204"/>
              </a:endParaRPr>
            </a:p>
          </p:txBody>
        </p:sp>
        <p:sp>
          <p:nvSpPr>
            <p:cNvPr id="21" name="Text Placeholder 6"/>
            <p:cNvSpPr txBox="1"/>
            <p:nvPr>
              <p:custDataLst>
                <p:tags r:id="rId18"/>
              </p:custDataLst>
            </p:nvPr>
          </p:nvSpPr>
          <p:spPr>
            <a:xfrm>
              <a:off x="6462621" y="4007669"/>
              <a:ext cx="1813454" cy="1133070"/>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30000"/>
                </a:lnSpc>
                <a:spcBef>
                  <a:spcPts val="0"/>
                </a:spcBef>
                <a:defRPr/>
              </a:pPr>
              <a:r>
                <a:rPr lang="zh-CN" altLang="en-US" sz="1400" dirty="0">
                  <a:solidFill>
                    <a:prstClr val="black">
                      <a:lumMod val="75000"/>
                      <a:lumOff val="25000"/>
                    </a:prstClr>
                  </a:solidFill>
                  <a:latin typeface="阿里巴巴普惠体 3.0 45 Light" panose="00020600040101010101" charset="-122"/>
                  <a:ea typeface="阿里巴巴普惠体 3.0 45 Light" panose="00020600040101010101" charset="-122"/>
                  <a:cs typeface="+mn-ea"/>
                  <a:sym typeface="Arial" panose="020B0604020202020204"/>
                </a:rPr>
                <a:t>您的内容打在这里，或者通过复制您的文本后，在此框中选择粘贴，并选择只保留文字</a:t>
              </a:r>
              <a:endParaRPr lang="zh-CN" altLang="en-US" sz="1400" dirty="0">
                <a:solidFill>
                  <a:prstClr val="black">
                    <a:lumMod val="75000"/>
                    <a:lumOff val="25000"/>
                  </a:prstClr>
                </a:solidFill>
                <a:latin typeface="阿里巴巴普惠体 3.0 45 Light" panose="00020600040101010101" charset="-122"/>
                <a:ea typeface="阿里巴巴普惠体 3.0 45 Light" panose="00020600040101010101" charset="-122"/>
                <a:cs typeface="+mn-ea"/>
                <a:sym typeface="Arial" panose="020B0604020202020204"/>
              </a:endParaRPr>
            </a:p>
          </p:txBody>
        </p:sp>
        <p:sp>
          <p:nvSpPr>
            <p:cNvPr id="23" name="Text Placeholder 6"/>
            <p:cNvSpPr txBox="1"/>
            <p:nvPr>
              <p:custDataLst>
                <p:tags r:id="rId19"/>
              </p:custDataLst>
            </p:nvPr>
          </p:nvSpPr>
          <p:spPr>
            <a:xfrm>
              <a:off x="9016711" y="4007669"/>
              <a:ext cx="1813454" cy="1133070"/>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30000"/>
                </a:lnSpc>
                <a:spcBef>
                  <a:spcPts val="0"/>
                </a:spcBef>
                <a:defRPr/>
              </a:pPr>
              <a:r>
                <a:rPr lang="zh-CN" altLang="en-US" sz="1400" dirty="0">
                  <a:solidFill>
                    <a:prstClr val="black">
                      <a:lumMod val="75000"/>
                      <a:lumOff val="25000"/>
                    </a:prstClr>
                  </a:solidFill>
                  <a:latin typeface="阿里巴巴普惠体 3.0 45 Light" panose="00020600040101010101" charset="-122"/>
                  <a:ea typeface="阿里巴巴普惠体 3.0 45 Light" panose="00020600040101010101" charset="-122"/>
                  <a:cs typeface="+mn-ea"/>
                  <a:sym typeface="Arial" panose="020B0604020202020204"/>
                </a:rPr>
                <a:t>您的内容打在这里，或者通过复制您的文本后，在此框中选择粘贴，并选择只保留文字</a:t>
              </a:r>
              <a:endParaRPr lang="zh-CN" altLang="en-US" sz="1400" dirty="0">
                <a:solidFill>
                  <a:prstClr val="black">
                    <a:lumMod val="75000"/>
                    <a:lumOff val="25000"/>
                  </a:prstClr>
                </a:solidFill>
                <a:latin typeface="阿里巴巴普惠体 3.0 45 Light" panose="00020600040101010101" charset="-122"/>
                <a:ea typeface="阿里巴巴普惠体 3.0 45 Light" panose="00020600040101010101" charset="-122"/>
                <a:cs typeface="+mn-ea"/>
                <a:sym typeface="Arial" panose="020B0604020202020204"/>
              </a:endParaRPr>
            </a:p>
          </p:txBody>
        </p:sp>
        <p:sp>
          <p:nvSpPr>
            <p:cNvPr id="24" name="Text Placeholder 5"/>
            <p:cNvSpPr txBox="1"/>
            <p:nvPr>
              <p:custDataLst>
                <p:tags r:id="rId20"/>
              </p:custDataLst>
            </p:nvPr>
          </p:nvSpPr>
          <p:spPr>
            <a:xfrm>
              <a:off x="6795409" y="2698123"/>
              <a:ext cx="1215554" cy="389635"/>
            </a:xfrm>
            <a:prstGeom prst="rect">
              <a:avLst/>
            </a:prstGeom>
          </p:spPr>
          <p:txBody>
            <a:bodyPr vert="horz" lIns="0" tIns="0" rIns="0" bIns="0" rtlCol="0" anchor="ctr">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lnSpc>
                  <a:spcPct val="100000"/>
                </a:lnSpc>
                <a:spcBef>
                  <a:spcPts val="0"/>
                </a:spcBef>
              </a:pPr>
              <a:r>
                <a:rPr lang="zh-CN" altLang="en-US" sz="2800" b="1" dirty="0">
                  <a:solidFill>
                    <a:prstClr val="white"/>
                  </a:solidFill>
                  <a:latin typeface="阿里巴巴普惠体 3.0 105 Heavy" panose="00020600040101010101" charset="-122"/>
                  <a:ea typeface="阿里巴巴普惠体 3.0 105 Heavy" panose="00020600040101010101" charset="-122"/>
                  <a:cs typeface="+mn-ea"/>
                  <a:sym typeface="Arial" panose="020B0604020202020204"/>
                </a:rPr>
                <a:t>关键字</a:t>
              </a:r>
              <a:endParaRPr lang="zh-CN" altLang="en-US" sz="2800" b="1" dirty="0">
                <a:solidFill>
                  <a:prstClr val="white"/>
                </a:solidFill>
                <a:latin typeface="阿里巴巴普惠体 3.0 105 Heavy" panose="00020600040101010101" charset="-122"/>
                <a:ea typeface="阿里巴巴普惠体 3.0 105 Heavy" panose="00020600040101010101" charset="-122"/>
                <a:cs typeface="+mn-ea"/>
                <a:sym typeface="Arial" panose="020B0604020202020204"/>
              </a:endParaRPr>
            </a:p>
          </p:txBody>
        </p:sp>
        <p:sp>
          <p:nvSpPr>
            <p:cNvPr id="25" name="Shape 1475"/>
            <p:cNvSpPr/>
            <p:nvPr>
              <p:custDataLst>
                <p:tags r:id="rId21"/>
              </p:custDataLst>
            </p:nvPr>
          </p:nvSpPr>
          <p:spPr>
            <a:xfrm>
              <a:off x="6450429" y="2090056"/>
              <a:ext cx="473550" cy="4735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65000"/>
                <a:lumOff val="35000"/>
              </a:schemeClr>
            </a:solidFill>
            <a:ln w="12700">
              <a:miter lim="400000"/>
            </a:ln>
          </p:spPr>
          <p:txBody>
            <a:bodyPr lIns="19032" tIns="19032" rIns="19032" bIns="19032" anchor="ctr"/>
            <a:lstStyle/>
            <a:p>
              <a:pPr lvl="0">
                <a:lnSpc>
                  <a:spcPct val="120000"/>
                </a:lnSpc>
              </a:pPr>
              <a:endParaRPr sz="1730">
                <a:latin typeface="Arial" panose="020B0604020202020204"/>
                <a:ea typeface="微软雅黑" panose="020B0503020204020204" charset="-122"/>
                <a:cs typeface="+mn-ea"/>
                <a:sym typeface="Arial" panose="020B0604020202020204"/>
              </a:endParaRPr>
            </a:p>
          </p:txBody>
        </p:sp>
      </p:grpSp>
      <p:grpSp>
        <p:nvGrpSpPr>
          <p:cNvPr id="35" name="组合 34"/>
          <p:cNvGrpSpPr/>
          <p:nvPr>
            <p:custDataLst>
              <p:tags r:id="rId22"/>
            </p:custDataLst>
          </p:nvPr>
        </p:nvGrpSpPr>
        <p:grpSpPr>
          <a:xfrm>
            <a:off x="1432560" y="2221230"/>
            <a:ext cx="257810" cy="201295"/>
            <a:chOff x="3683" y="3090"/>
            <a:chExt cx="752" cy="586"/>
          </a:xfrm>
          <a:solidFill>
            <a:schemeClr val="lt1"/>
          </a:solidFill>
        </p:grpSpPr>
        <p:sp>
          <p:nvSpPr>
            <p:cNvPr id="214" name="AutoShape 140"/>
            <p:cNvSpPr/>
            <p:nvPr>
              <p:custDataLst>
                <p:tags r:id="rId23"/>
              </p:custDataLst>
            </p:nvPr>
          </p:nvSpPr>
          <p:spPr bwMode="auto">
            <a:xfrm>
              <a:off x="3777" y="3183"/>
              <a:ext cx="473" cy="383"/>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15" name="AutoShape 141"/>
            <p:cNvSpPr/>
            <p:nvPr>
              <p:custDataLst>
                <p:tags r:id="rId24"/>
              </p:custDataLst>
            </p:nvPr>
          </p:nvSpPr>
          <p:spPr bwMode="auto">
            <a:xfrm>
              <a:off x="3683" y="3090"/>
              <a:ext cx="753" cy="587"/>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16" name="AutoShape 142"/>
            <p:cNvSpPr/>
            <p:nvPr>
              <p:custDataLst>
                <p:tags r:id="rId25"/>
              </p:custDataLst>
            </p:nvPr>
          </p:nvSpPr>
          <p:spPr bwMode="auto">
            <a:xfrm>
              <a:off x="4273" y="3207"/>
              <a:ext cx="70" cy="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17" name="AutoShape 143"/>
            <p:cNvSpPr/>
            <p:nvPr>
              <p:custDataLst>
                <p:tags r:id="rId26"/>
              </p:custDataLst>
            </p:nvPr>
          </p:nvSpPr>
          <p:spPr bwMode="auto">
            <a:xfrm>
              <a:off x="4250" y="3513"/>
              <a:ext cx="93" cy="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18" name="AutoShape 144"/>
            <p:cNvSpPr/>
            <p:nvPr>
              <p:custDataLst>
                <p:tags r:id="rId27"/>
              </p:custDataLst>
            </p:nvPr>
          </p:nvSpPr>
          <p:spPr bwMode="auto">
            <a:xfrm>
              <a:off x="4273" y="3443"/>
              <a:ext cx="93" cy="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19" name="AutoShape 145"/>
            <p:cNvSpPr/>
            <p:nvPr>
              <p:custDataLst>
                <p:tags r:id="rId28"/>
              </p:custDataLst>
            </p:nvPr>
          </p:nvSpPr>
          <p:spPr bwMode="auto">
            <a:xfrm>
              <a:off x="4273" y="3373"/>
              <a:ext cx="93" cy="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20" name="AutoShape 146"/>
            <p:cNvSpPr/>
            <p:nvPr>
              <p:custDataLst>
                <p:tags r:id="rId29"/>
              </p:custDataLst>
            </p:nvPr>
          </p:nvSpPr>
          <p:spPr bwMode="auto">
            <a:xfrm>
              <a:off x="3873" y="3277"/>
              <a:ext cx="140" cy="100"/>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sp>
        <p:nvSpPr>
          <p:cNvPr id="187" name="AutoShape 117"/>
          <p:cNvSpPr/>
          <p:nvPr>
            <p:custDataLst>
              <p:tags r:id="rId30"/>
            </p:custDataLst>
          </p:nvPr>
        </p:nvSpPr>
        <p:spPr bwMode="auto">
          <a:xfrm>
            <a:off x="3966210" y="2221230"/>
            <a:ext cx="292100" cy="219075"/>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r>
              <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rPr>
              <a:t>	</a:t>
            </a: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20" name="AutoShape 59"/>
          <p:cNvSpPr/>
          <p:nvPr>
            <p:custDataLst>
              <p:tags r:id="rId31"/>
            </p:custDataLst>
          </p:nvPr>
        </p:nvSpPr>
        <p:spPr bwMode="auto">
          <a:xfrm>
            <a:off x="6492875" y="2176780"/>
            <a:ext cx="264795" cy="26352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57" name="AutoShape 4"/>
          <p:cNvSpPr/>
          <p:nvPr>
            <p:custDataLst>
              <p:tags r:id="rId32"/>
            </p:custDataLst>
          </p:nvPr>
        </p:nvSpPr>
        <p:spPr bwMode="auto">
          <a:xfrm>
            <a:off x="9071610" y="2176780"/>
            <a:ext cx="308610" cy="3105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 name="文本框 1"/>
          <p:cNvSpPr txBox="1"/>
          <p:nvPr/>
        </p:nvSpPr>
        <p:spPr>
          <a:xfrm>
            <a:off x="515620" y="104775"/>
            <a:ext cx="6096000" cy="521970"/>
          </a:xfrm>
          <a:prstGeom prst="rect">
            <a:avLst/>
          </a:prstGeom>
          <a:noFill/>
        </p:spPr>
        <p:txBody>
          <a:bodyPr wrap="square" rtlCol="0" anchor="t">
            <a:spAutoFit/>
          </a:bodyPr>
          <a:p>
            <a:pPr algn="l"/>
            <a:r>
              <a:rPr lang="zh-CN" altLang="en-US" sz="2800" dirty="0">
                <a:solidFill>
                  <a:schemeClr val="bg1"/>
                </a:solidFill>
                <a:latin typeface="阿里巴巴普惠体 3.0 105 Heavy" panose="00020600040101010101" charset="-122"/>
                <a:ea typeface="阿里巴巴普惠体 3.0 105 Heavy" panose="00020600040101010101" charset="-122"/>
                <a:sym typeface="Arial" panose="020B0604020202020204"/>
              </a:rPr>
              <a:t>点击输入标题</a:t>
            </a:r>
            <a:endParaRPr lang="zh-CN" altLang="en-US" sz="2800" dirty="0">
              <a:solidFill>
                <a:schemeClr val="bg1"/>
              </a:solidFill>
              <a:latin typeface="阿里巴巴普惠体 3.0 105 Heavy" panose="00020600040101010101" charset="-122"/>
              <a:ea typeface="阿里巴巴普惠体 3.0 105 Heavy" panose="00020600040101010101" charset="-122"/>
              <a:sym typeface="Arial" panose="020B0604020202020204"/>
            </a:endParaRPr>
          </a:p>
        </p:txBody>
      </p:sp>
      <p:sp>
        <p:nvSpPr>
          <p:cNvPr id="37" name="TextBox 76"/>
          <p:cNvSpPr txBox="1">
            <a:spLocks noChangeArrowheads="1"/>
          </p:cNvSpPr>
          <p:nvPr/>
        </p:nvSpPr>
        <p:spPr bwMode="auto">
          <a:xfrm>
            <a:off x="545356" y="93786"/>
            <a:ext cx="20116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solidFill>
                  <a:srgbClr val="4D4948"/>
                </a:solidFill>
                <a:latin typeface="阿里巴巴普惠体 3.0 75 SemiBold" panose="00020600040101010101" charset="-122"/>
                <a:ea typeface="阿里巴巴普惠体 3.0 75 SemiBold" panose="00020600040101010101" charset="-122"/>
              </a:rPr>
              <a:t>单击添加标题</a:t>
            </a:r>
            <a:endParaRPr lang="zh-CN" altLang="en-US" sz="2400" dirty="0">
              <a:solidFill>
                <a:srgbClr val="4D4948"/>
              </a:solidFill>
              <a:latin typeface="阿里巴巴普惠体 3.0 75 SemiBold" panose="00020600040101010101" charset="-122"/>
              <a:ea typeface="阿里巴巴普惠体 3.0 75 SemiBold" panose="00020600040101010101" charset="-122"/>
            </a:endParaRPr>
          </a:p>
        </p:txBody>
      </p:sp>
      <p:cxnSp>
        <p:nvCxnSpPr>
          <p:cNvPr id="38" name="直接连接符 46"/>
          <p:cNvCxnSpPr>
            <a:cxnSpLocks noChangeShapeType="1"/>
          </p:cNvCxnSpPr>
          <p:nvPr/>
        </p:nvCxnSpPr>
        <p:spPr bwMode="auto">
          <a:xfrm flipH="1">
            <a:off x="618387" y="593848"/>
            <a:ext cx="10729552" cy="0"/>
          </a:xfrm>
          <a:prstGeom prst="line">
            <a:avLst/>
          </a:prstGeom>
          <a:noFill/>
          <a:ln w="9525" cmpd="sng">
            <a:solidFill>
              <a:srgbClr val="4D494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Freeform 5"/>
          <p:cNvSpPr>
            <a:spLocks noChangeAspect="1"/>
          </p:cNvSpPr>
          <p:nvPr/>
        </p:nvSpPr>
        <p:spPr bwMode="auto">
          <a:xfrm>
            <a:off x="7510" y="203323"/>
            <a:ext cx="344488" cy="395288"/>
          </a:xfrm>
          <a:custGeom>
            <a:avLst/>
            <a:gdLst>
              <a:gd name="T0" fmla="*/ 587 w 587"/>
              <a:gd name="T1" fmla="*/ 339 h 677"/>
              <a:gd name="T2" fmla="*/ 293 w 587"/>
              <a:gd name="T3" fmla="*/ 508 h 677"/>
              <a:gd name="T4" fmla="*/ 0 w 587"/>
              <a:gd name="T5" fmla="*/ 677 h 677"/>
              <a:gd name="T6" fmla="*/ 0 w 587"/>
              <a:gd name="T7" fmla="*/ 339 h 677"/>
              <a:gd name="T8" fmla="*/ 0 w 587"/>
              <a:gd name="T9" fmla="*/ 0 h 677"/>
              <a:gd name="T10" fmla="*/ 293 w 587"/>
              <a:gd name="T11" fmla="*/ 169 h 677"/>
              <a:gd name="T12" fmla="*/ 587 w 587"/>
              <a:gd name="T13" fmla="*/ 339 h 677"/>
            </a:gdLst>
            <a:ahLst/>
            <a:cxnLst>
              <a:cxn ang="0">
                <a:pos x="T0" y="T1"/>
              </a:cxn>
              <a:cxn ang="0">
                <a:pos x="T2" y="T3"/>
              </a:cxn>
              <a:cxn ang="0">
                <a:pos x="T4" y="T5"/>
              </a:cxn>
              <a:cxn ang="0">
                <a:pos x="T6" y="T7"/>
              </a:cxn>
              <a:cxn ang="0">
                <a:pos x="T8" y="T9"/>
              </a:cxn>
              <a:cxn ang="0">
                <a:pos x="T10" y="T11"/>
              </a:cxn>
              <a:cxn ang="0">
                <a:pos x="T12" y="T13"/>
              </a:cxn>
            </a:cxnLst>
            <a:rect l="0" t="0" r="r" b="b"/>
            <a:pathLst>
              <a:path w="587" h="677">
                <a:moveTo>
                  <a:pt x="587" y="339"/>
                </a:moveTo>
                <a:lnTo>
                  <a:pt x="293" y="508"/>
                </a:lnTo>
                <a:lnTo>
                  <a:pt x="0" y="677"/>
                </a:lnTo>
                <a:lnTo>
                  <a:pt x="0" y="339"/>
                </a:lnTo>
                <a:lnTo>
                  <a:pt x="0" y="0"/>
                </a:lnTo>
                <a:lnTo>
                  <a:pt x="293" y="169"/>
                </a:lnTo>
                <a:lnTo>
                  <a:pt x="587" y="339"/>
                </a:lnTo>
                <a:close/>
              </a:path>
            </a:pathLst>
          </a:custGeom>
          <a:solidFill>
            <a:schemeClr val="tx1"/>
          </a:solidFill>
          <a:ln>
            <a:noFill/>
          </a:ln>
        </p:spPr>
        <p:txBody>
          <a:bodyPr/>
          <a:lstStyle/>
          <a:p>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300" fill="hold"/>
                                        <p:tgtEl>
                                          <p:spTgt spid="39"/>
                                        </p:tgtEl>
                                        <p:attrNameLst>
                                          <p:attrName>ppt_x</p:attrName>
                                        </p:attrNameLst>
                                      </p:cBhvr>
                                      <p:tavLst>
                                        <p:tav tm="0">
                                          <p:val>
                                            <p:strVal val="0-#ppt_w/2"/>
                                          </p:val>
                                        </p:tav>
                                        <p:tav tm="100000">
                                          <p:val>
                                            <p:strVal val="#ppt_x"/>
                                          </p:val>
                                        </p:tav>
                                      </p:tavLst>
                                    </p:anim>
                                    <p:anim calcmode="lin" valueType="num">
                                      <p:cBhvr additive="base">
                                        <p:cTn id="12" dur="3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childTnLst>
                          </p:cTn>
                        </p:par>
                        <p:par>
                          <p:cTn id="17" fill="hold">
                            <p:stCondLst>
                              <p:cond delay="15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37"/>
                                        </p:tgtEl>
                                        <p:attrNameLst>
                                          <p:attrName>style.visibility</p:attrName>
                                        </p:attrNameLst>
                                      </p:cBhvr>
                                      <p:to>
                                        <p:strVal val="visible"/>
                                      </p:to>
                                    </p:set>
                                    <p:anim calcmode="lin" valueType="num">
                                      <p:cBhvr>
                                        <p:cTn id="20" dur="4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21" dur="400" fill="hold"/>
                                        <p:tgtEl>
                                          <p:spTgt spid="37"/>
                                        </p:tgtEl>
                                        <p:attrNameLst>
                                          <p:attrName>ppt_y</p:attrName>
                                        </p:attrNameLst>
                                      </p:cBhvr>
                                      <p:tavLst>
                                        <p:tav tm="0">
                                          <p:val>
                                            <p:strVal val="#ppt_y"/>
                                          </p:val>
                                        </p:tav>
                                        <p:tav tm="100000">
                                          <p:val>
                                            <p:strVal val="#ppt_y"/>
                                          </p:val>
                                        </p:tav>
                                      </p:tavLst>
                                    </p:anim>
                                    <p:anim calcmode="lin" valueType="num">
                                      <p:cBhvr>
                                        <p:cTn id="22" dur="4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23" dur="4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24" dur="400" tmFilter="0,0; .5, 1; 1, 1"/>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utoUpdateAnimBg="0"/>
      <p:bldP spid="39"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线条背景图2"/>
          <p:cNvPicPr>
            <a:picLocks noChangeAspect="1"/>
          </p:cNvPicPr>
          <p:nvPr/>
        </p:nvPicPr>
        <p:blipFill>
          <a:blip r:embed="rId1">
            <a:alphaModFix amt="38000"/>
          </a:blip>
          <a:stretch>
            <a:fillRect/>
          </a:stretch>
        </p:blipFill>
        <p:spPr>
          <a:xfrm>
            <a:off x="0" y="0"/>
            <a:ext cx="12192000" cy="6854825"/>
          </a:xfrm>
          <a:prstGeom prst="rect">
            <a:avLst/>
          </a:prstGeom>
        </p:spPr>
      </p:pic>
      <p:pic>
        <p:nvPicPr>
          <p:cNvPr id="5" name="图片 4" descr="C:/Users/Administrator/Desktop/线条背景图2.jpg线条背景图2"/>
          <p:cNvPicPr>
            <a:picLocks noChangeAspect="1"/>
          </p:cNvPicPr>
          <p:nvPr/>
        </p:nvPicPr>
        <p:blipFill>
          <a:blip r:embed="rId1">
            <a:alphaModFix amt="50000"/>
          </a:blip>
          <a:srcRect t="24406" b="24406"/>
          <a:stretch>
            <a:fillRect/>
          </a:stretch>
        </p:blipFill>
        <p:spPr>
          <a:xfrm>
            <a:off x="2816860" y="1943100"/>
            <a:ext cx="9382125" cy="2700655"/>
          </a:xfrm>
          <a:prstGeom prst="rect">
            <a:avLst/>
          </a:prstGeom>
          <a:solidFill>
            <a:schemeClr val="bg1"/>
          </a:solidFill>
          <a:ln>
            <a:solidFill>
              <a:schemeClr val="bg1">
                <a:lumMod val="75000"/>
              </a:schemeClr>
            </a:solidFill>
          </a:ln>
        </p:spPr>
      </p:pic>
      <p:sp>
        <p:nvSpPr>
          <p:cNvPr id="6" name="菱形 5"/>
          <p:cNvSpPr/>
          <p:nvPr/>
        </p:nvSpPr>
        <p:spPr>
          <a:xfrm>
            <a:off x="1000760" y="1536700"/>
            <a:ext cx="3797935" cy="3514090"/>
          </a:xfrm>
          <a:prstGeom prst="diamond">
            <a:avLst/>
          </a:prstGeom>
          <a:solidFill>
            <a:schemeClr val="bg1"/>
          </a:solidFill>
          <a:ln w="539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阿里巴巴普惠体 3.0 75 SemiBold" panose="00020600040101010101" charset="-122"/>
              <a:ea typeface="阿里巴巴普惠体 3.0 75 SemiBold" panose="00020600040101010101" charset="-122"/>
            </a:endParaRPr>
          </a:p>
        </p:txBody>
      </p:sp>
      <p:sp>
        <p:nvSpPr>
          <p:cNvPr id="8" name="文本框 7"/>
          <p:cNvSpPr txBox="1"/>
          <p:nvPr/>
        </p:nvSpPr>
        <p:spPr>
          <a:xfrm>
            <a:off x="4921885" y="3891072"/>
            <a:ext cx="5706110" cy="423545"/>
          </a:xfrm>
          <a:prstGeom prst="rect">
            <a:avLst/>
          </a:prstGeom>
          <a:noFill/>
        </p:spPr>
        <p:txBody>
          <a:bodyPr wrap="square" rtlCol="0">
            <a:spAutoFit/>
          </a:bodyPr>
          <a:lstStyle/>
          <a:p>
            <a:pPr>
              <a:lnSpc>
                <a:spcPct val="120000"/>
              </a:lnSpc>
            </a:pPr>
            <a:r>
              <a:rPr lang="en-US" altLang="zh-CN" spc="600" dirty="0" smtClean="0">
                <a:solidFill>
                  <a:schemeClr val="tx1">
                    <a:lumMod val="75000"/>
                    <a:lumOff val="25000"/>
                  </a:schemeClr>
                </a:solidFill>
                <a:latin typeface="阿里巴巴普惠体 3.0 45 Light" panose="00020600040101010101" charset="-122"/>
                <a:ea typeface="阿里巴巴普惠体 3.0 45 Light" panose="00020600040101010101" charset="-122"/>
                <a:cs typeface="Open Sans" panose="020B0606030504020204" pitchFamily="34" charset="0"/>
              </a:rPr>
              <a:t>ADDYOURTITLEHERE,PLEASE</a:t>
            </a:r>
            <a:endParaRPr lang="en-US" altLang="zh-CN" spc="600" dirty="0" smtClean="0">
              <a:solidFill>
                <a:schemeClr val="tx1">
                  <a:lumMod val="75000"/>
                  <a:lumOff val="25000"/>
                </a:schemeClr>
              </a:solidFill>
              <a:latin typeface="阿里巴巴普惠体 3.0 45 Light" panose="00020600040101010101" charset="-122"/>
              <a:ea typeface="阿里巴巴普惠体 3.0 45 Light" panose="00020600040101010101" charset="-122"/>
              <a:cs typeface="Open Sans" panose="020B0606030504020204" pitchFamily="34" charset="0"/>
            </a:endParaRPr>
          </a:p>
        </p:txBody>
      </p:sp>
      <p:sp>
        <p:nvSpPr>
          <p:cNvPr id="9" name="文本框 8"/>
          <p:cNvSpPr txBox="1"/>
          <p:nvPr/>
        </p:nvSpPr>
        <p:spPr>
          <a:xfrm>
            <a:off x="4839970" y="3173095"/>
            <a:ext cx="5706110" cy="768350"/>
          </a:xfrm>
          <a:prstGeom prst="rect">
            <a:avLst/>
          </a:prstGeom>
          <a:noFill/>
        </p:spPr>
        <p:txBody>
          <a:bodyPr wrap="square" rtlCol="0">
            <a:spAutoFit/>
          </a:bodyPr>
          <a:lstStyle/>
          <a:p>
            <a:r>
              <a:rPr lang="zh-CN" altLang="en-US" sz="4400" spc="600" dirty="0" smtClean="0">
                <a:solidFill>
                  <a:schemeClr val="tx1">
                    <a:lumMod val="75000"/>
                    <a:lumOff val="25000"/>
                  </a:schemeClr>
                </a:solidFill>
                <a:latin typeface="阿里巴巴普惠体 3.0 75 SemiBold" panose="00020600040101010101" charset="-122"/>
                <a:ea typeface="阿里巴巴普惠体 3.0 75 SemiBold" panose="00020600040101010101" charset="-122"/>
              </a:rPr>
              <a:t>在此输入您的标题</a:t>
            </a:r>
            <a:endParaRPr lang="zh-CN" altLang="en-US" sz="4400" spc="600" dirty="0" smtClean="0">
              <a:solidFill>
                <a:schemeClr val="tx1">
                  <a:lumMod val="75000"/>
                  <a:lumOff val="25000"/>
                </a:schemeClr>
              </a:solidFill>
              <a:latin typeface="阿里巴巴普惠体 3.0 75 SemiBold" panose="00020600040101010101" charset="-122"/>
              <a:ea typeface="阿里巴巴普惠体 3.0 75 SemiBold" panose="00020600040101010101" charset="-122"/>
            </a:endParaRPr>
          </a:p>
        </p:txBody>
      </p:sp>
      <p:sp>
        <p:nvSpPr>
          <p:cNvPr id="10" name="文本框 9"/>
          <p:cNvSpPr txBox="1"/>
          <p:nvPr/>
        </p:nvSpPr>
        <p:spPr>
          <a:xfrm>
            <a:off x="1969770" y="2506980"/>
            <a:ext cx="1888490" cy="1676400"/>
          </a:xfrm>
          <a:prstGeom prst="rect">
            <a:avLst/>
          </a:prstGeom>
          <a:noFill/>
        </p:spPr>
        <p:txBody>
          <a:bodyPr wrap="square" rtlCol="0">
            <a:noAutofit/>
          </a:bodyPr>
          <a:lstStyle/>
          <a:p>
            <a:r>
              <a:rPr lang="en-US" altLang="zh-CN" sz="10800" dirty="0">
                <a:solidFill>
                  <a:schemeClr val="tx1"/>
                </a:solidFill>
                <a:latin typeface="阿里巴巴普惠体 3.0 75 SemiBold" panose="00020600040101010101" charset="-122"/>
                <a:ea typeface="阿里巴巴普惠体 3.0 75 SemiBold" panose="00020600040101010101" charset="-122"/>
              </a:rPr>
              <a:t>04</a:t>
            </a:r>
            <a:endParaRPr lang="en-US" altLang="zh-CN" sz="10800" dirty="0">
              <a:solidFill>
                <a:schemeClr val="tx1"/>
              </a:solidFill>
              <a:latin typeface="阿里巴巴普惠体 3.0 75 SemiBold" panose="00020600040101010101" charset="-122"/>
              <a:ea typeface="阿里巴巴普惠体 3.0 75 SemiBold" panose="00020600040101010101" charset="-122"/>
            </a:endParaRPr>
          </a:p>
        </p:txBody>
      </p:sp>
      <p:sp>
        <p:nvSpPr>
          <p:cNvPr id="2" name="文本框 1"/>
          <p:cNvSpPr txBox="1"/>
          <p:nvPr/>
        </p:nvSpPr>
        <p:spPr>
          <a:xfrm>
            <a:off x="4858385" y="2185670"/>
            <a:ext cx="1955800" cy="768350"/>
          </a:xfrm>
          <a:prstGeom prst="rect">
            <a:avLst/>
          </a:prstGeom>
          <a:noFill/>
        </p:spPr>
        <p:txBody>
          <a:bodyPr wrap="square" rtlCol="0" anchor="t">
            <a:spAutoFit/>
          </a:bodyPr>
          <a:p>
            <a:r>
              <a:rPr lang="en-US" altLang="zh-CN" sz="4400" dirty="0">
                <a:latin typeface="阿里巴巴普惠体 3.0 55 Regular" panose="00020600040101010101" charset="-122"/>
                <a:ea typeface="阿里巴巴普惠体 3.0 55 Regular" panose="00020600040101010101" charset="-122"/>
                <a:cs typeface="+mn-ea"/>
                <a:sym typeface="+mn-lt"/>
              </a:rPr>
              <a:t>PART</a:t>
            </a:r>
            <a:endParaRPr lang="en-US" altLang="zh-CN" sz="4400" dirty="0">
              <a:latin typeface="阿里巴巴普惠体 3.0 55 Regular" panose="00020600040101010101" charset="-122"/>
              <a:ea typeface="阿里巴巴普惠体 3.0 55 Regular" panose="00020600040101010101"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250" advClick="0" advTm="3000">
        <p14:vortex dir="r"/>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形状 14"/>
          <p:cNvSpPr/>
          <p:nvPr>
            <p:custDataLst>
              <p:tags r:id="rId1"/>
            </p:custDataLst>
          </p:nvPr>
        </p:nvSpPr>
        <p:spPr>
          <a:xfrm rot="10800000" flipV="1">
            <a:off x="4155284" y="2103438"/>
            <a:ext cx="1843372" cy="1843369"/>
          </a:xfrm>
          <a:custGeom>
            <a:avLst/>
            <a:gdLst>
              <a:gd name="connsiteX0" fmla="*/ 0 w 1243010"/>
              <a:gd name="connsiteY0" fmla="*/ 0 h 1243010"/>
              <a:gd name="connsiteX1" fmla="*/ 0 w 1243010"/>
              <a:gd name="connsiteY1" fmla="*/ 1243010 h 1243010"/>
              <a:gd name="connsiteX2" fmla="*/ 1243010 w 1243010"/>
              <a:gd name="connsiteY2" fmla="*/ 1243010 h 1243010"/>
              <a:gd name="connsiteX3" fmla="*/ 0 w 1243010"/>
              <a:gd name="connsiteY3" fmla="*/ 0 h 1243010"/>
            </a:gdLst>
            <a:ahLst/>
            <a:cxnLst>
              <a:cxn ang="0">
                <a:pos x="connsiteX0" y="connsiteY0"/>
              </a:cxn>
              <a:cxn ang="0">
                <a:pos x="connsiteX1" y="connsiteY1"/>
              </a:cxn>
              <a:cxn ang="0">
                <a:pos x="connsiteX2" y="connsiteY2"/>
              </a:cxn>
              <a:cxn ang="0">
                <a:pos x="connsiteX3" y="connsiteY3"/>
              </a:cxn>
            </a:cxnLst>
            <a:rect l="l" t="t" r="r" b="b"/>
            <a:pathLst>
              <a:path w="1243010" h="1243010">
                <a:moveTo>
                  <a:pt x="0" y="0"/>
                </a:moveTo>
                <a:lnTo>
                  <a:pt x="0" y="1243010"/>
                </a:lnTo>
                <a:lnTo>
                  <a:pt x="1243010" y="1243010"/>
                </a:lnTo>
                <a:lnTo>
                  <a:pt x="0" y="0"/>
                </a:lnTo>
                <a:close/>
              </a:path>
            </a:pathLst>
          </a:custGeom>
          <a:solidFill>
            <a:schemeClr val="bg1">
              <a:lumMod val="65000"/>
            </a:schemeClr>
          </a:solidFill>
          <a:ln w="25400">
            <a:noFill/>
          </a:ln>
          <a:effectLst>
            <a:outerShdw blurRad="3556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a typeface="字魂35号-经典雅黑" panose="00000500000000000000" pitchFamily="2" charset="-122"/>
              <a:sym typeface="Arial" panose="020B0604020202020204" pitchFamily="34" charset="0"/>
            </a:endParaRPr>
          </a:p>
        </p:txBody>
      </p:sp>
      <p:sp>
        <p:nvSpPr>
          <p:cNvPr id="13" name="任意多边形: 形状 12"/>
          <p:cNvSpPr/>
          <p:nvPr>
            <p:custDataLst>
              <p:tags r:id="rId2"/>
            </p:custDataLst>
          </p:nvPr>
        </p:nvSpPr>
        <p:spPr>
          <a:xfrm rot="10800000" flipV="1">
            <a:off x="4155284" y="4146591"/>
            <a:ext cx="1843374" cy="1843373"/>
          </a:xfrm>
          <a:custGeom>
            <a:avLst/>
            <a:gdLst>
              <a:gd name="connsiteX0" fmla="*/ 1243011 w 1243011"/>
              <a:gd name="connsiteY0" fmla="*/ 0 h 1243012"/>
              <a:gd name="connsiteX1" fmla="*/ 0 w 1243011"/>
              <a:gd name="connsiteY1" fmla="*/ 0 h 1243012"/>
              <a:gd name="connsiteX2" fmla="*/ 0 w 1243011"/>
              <a:gd name="connsiteY2" fmla="*/ 1243012 h 1243012"/>
              <a:gd name="connsiteX3" fmla="*/ 1243011 w 1243011"/>
              <a:gd name="connsiteY3" fmla="*/ 0 h 1243012"/>
            </a:gdLst>
            <a:ahLst/>
            <a:cxnLst>
              <a:cxn ang="0">
                <a:pos x="connsiteX0" y="connsiteY0"/>
              </a:cxn>
              <a:cxn ang="0">
                <a:pos x="connsiteX1" y="connsiteY1"/>
              </a:cxn>
              <a:cxn ang="0">
                <a:pos x="connsiteX2" y="connsiteY2"/>
              </a:cxn>
              <a:cxn ang="0">
                <a:pos x="connsiteX3" y="connsiteY3"/>
              </a:cxn>
            </a:cxnLst>
            <a:rect l="l" t="t" r="r" b="b"/>
            <a:pathLst>
              <a:path w="1243011" h="1243012">
                <a:moveTo>
                  <a:pt x="1243011" y="0"/>
                </a:moveTo>
                <a:lnTo>
                  <a:pt x="0" y="0"/>
                </a:lnTo>
                <a:lnTo>
                  <a:pt x="0" y="1243012"/>
                </a:lnTo>
                <a:lnTo>
                  <a:pt x="1243011" y="0"/>
                </a:lnTo>
                <a:close/>
              </a:path>
            </a:pathLst>
          </a:custGeom>
          <a:solidFill>
            <a:schemeClr val="tx1">
              <a:lumMod val="75000"/>
              <a:lumOff val="25000"/>
            </a:schemeClr>
          </a:solidFill>
          <a:ln w="25400">
            <a:noFill/>
          </a:ln>
          <a:effectLst>
            <a:outerShdw blurRad="3556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a typeface="字魂35号-经典雅黑" panose="00000500000000000000" pitchFamily="2" charset="-122"/>
              <a:sym typeface="Arial" panose="020B0604020202020204" pitchFamily="34" charset="0"/>
            </a:endParaRPr>
          </a:p>
        </p:txBody>
      </p:sp>
      <p:sp>
        <p:nvSpPr>
          <p:cNvPr id="14" name="任意多边形: 形状 13"/>
          <p:cNvSpPr/>
          <p:nvPr>
            <p:custDataLst>
              <p:tags r:id="rId3"/>
            </p:custDataLst>
          </p:nvPr>
        </p:nvSpPr>
        <p:spPr>
          <a:xfrm rot="10800000" flipV="1">
            <a:off x="6195728" y="2103439"/>
            <a:ext cx="1843372" cy="1843366"/>
          </a:xfrm>
          <a:custGeom>
            <a:avLst/>
            <a:gdLst>
              <a:gd name="connsiteX0" fmla="*/ 1243010 w 1243010"/>
              <a:gd name="connsiteY0" fmla="*/ 0 h 1243009"/>
              <a:gd name="connsiteX1" fmla="*/ 0 w 1243010"/>
              <a:gd name="connsiteY1" fmla="*/ 1243009 h 1243009"/>
              <a:gd name="connsiteX2" fmla="*/ 1243010 w 1243010"/>
              <a:gd name="connsiteY2" fmla="*/ 1243009 h 1243009"/>
              <a:gd name="connsiteX3" fmla="*/ 1243010 w 1243010"/>
              <a:gd name="connsiteY3" fmla="*/ 0 h 1243009"/>
            </a:gdLst>
            <a:ahLst/>
            <a:cxnLst>
              <a:cxn ang="0">
                <a:pos x="connsiteX0" y="connsiteY0"/>
              </a:cxn>
              <a:cxn ang="0">
                <a:pos x="connsiteX1" y="connsiteY1"/>
              </a:cxn>
              <a:cxn ang="0">
                <a:pos x="connsiteX2" y="connsiteY2"/>
              </a:cxn>
              <a:cxn ang="0">
                <a:pos x="connsiteX3" y="connsiteY3"/>
              </a:cxn>
            </a:cxnLst>
            <a:rect l="l" t="t" r="r" b="b"/>
            <a:pathLst>
              <a:path w="1243010" h="1243009">
                <a:moveTo>
                  <a:pt x="1243010" y="0"/>
                </a:moveTo>
                <a:lnTo>
                  <a:pt x="0" y="1243009"/>
                </a:lnTo>
                <a:lnTo>
                  <a:pt x="1243010" y="1243009"/>
                </a:lnTo>
                <a:lnTo>
                  <a:pt x="1243010" y="0"/>
                </a:lnTo>
                <a:close/>
              </a:path>
            </a:pathLst>
          </a:custGeom>
          <a:solidFill>
            <a:schemeClr val="tx1">
              <a:lumMod val="75000"/>
              <a:lumOff val="25000"/>
            </a:schemeClr>
          </a:solidFill>
          <a:ln w="25400">
            <a:noFill/>
          </a:ln>
          <a:effectLst>
            <a:outerShdw blurRad="3556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a typeface="字魂35号-经典雅黑" panose="00000500000000000000" pitchFamily="2" charset="-122"/>
              <a:sym typeface="Arial" panose="020B0604020202020204" pitchFamily="34" charset="0"/>
            </a:endParaRPr>
          </a:p>
        </p:txBody>
      </p:sp>
      <p:sp>
        <p:nvSpPr>
          <p:cNvPr id="12" name="任意多边形: 形状 11"/>
          <p:cNvSpPr/>
          <p:nvPr>
            <p:custDataLst>
              <p:tags r:id="rId4"/>
            </p:custDataLst>
          </p:nvPr>
        </p:nvSpPr>
        <p:spPr>
          <a:xfrm rot="10800000" flipV="1">
            <a:off x="6195728" y="4146591"/>
            <a:ext cx="1843372" cy="1843371"/>
          </a:xfrm>
          <a:custGeom>
            <a:avLst/>
            <a:gdLst>
              <a:gd name="connsiteX0" fmla="*/ 1243010 w 1243010"/>
              <a:gd name="connsiteY0" fmla="*/ 0 h 1243011"/>
              <a:gd name="connsiteX1" fmla="*/ 0 w 1243010"/>
              <a:gd name="connsiteY1" fmla="*/ 0 h 1243011"/>
              <a:gd name="connsiteX2" fmla="*/ 1243010 w 1243010"/>
              <a:gd name="connsiteY2" fmla="*/ 1243011 h 1243011"/>
              <a:gd name="connsiteX3" fmla="*/ 1243010 w 1243010"/>
              <a:gd name="connsiteY3" fmla="*/ 0 h 1243011"/>
            </a:gdLst>
            <a:ahLst/>
            <a:cxnLst>
              <a:cxn ang="0">
                <a:pos x="connsiteX0" y="connsiteY0"/>
              </a:cxn>
              <a:cxn ang="0">
                <a:pos x="connsiteX1" y="connsiteY1"/>
              </a:cxn>
              <a:cxn ang="0">
                <a:pos x="connsiteX2" y="connsiteY2"/>
              </a:cxn>
              <a:cxn ang="0">
                <a:pos x="connsiteX3" y="connsiteY3"/>
              </a:cxn>
            </a:cxnLst>
            <a:rect l="l" t="t" r="r" b="b"/>
            <a:pathLst>
              <a:path w="1243010" h="1243011">
                <a:moveTo>
                  <a:pt x="1243010" y="0"/>
                </a:moveTo>
                <a:lnTo>
                  <a:pt x="0" y="0"/>
                </a:lnTo>
                <a:lnTo>
                  <a:pt x="1243010" y="1243011"/>
                </a:lnTo>
                <a:lnTo>
                  <a:pt x="1243010" y="0"/>
                </a:lnTo>
                <a:close/>
              </a:path>
            </a:pathLst>
          </a:custGeom>
          <a:solidFill>
            <a:schemeClr val="bg1">
              <a:lumMod val="65000"/>
            </a:schemeClr>
          </a:solidFill>
          <a:ln w="25400">
            <a:noFill/>
          </a:ln>
          <a:effectLst>
            <a:outerShdw blurRad="3556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a typeface="字魂35号-经典雅黑" panose="00000500000000000000" pitchFamily="2" charset="-122"/>
              <a:sym typeface="Arial" panose="020B0604020202020204" pitchFamily="34" charset="0"/>
            </a:endParaRPr>
          </a:p>
        </p:txBody>
      </p:sp>
      <p:sp>
        <p:nvSpPr>
          <p:cNvPr id="60" name="文本框 59"/>
          <p:cNvSpPr txBox="1"/>
          <p:nvPr>
            <p:custDataLst>
              <p:tags r:id="rId5"/>
            </p:custDataLst>
          </p:nvPr>
        </p:nvSpPr>
        <p:spPr>
          <a:xfrm>
            <a:off x="930910" y="2306955"/>
            <a:ext cx="3224530" cy="1134110"/>
          </a:xfrm>
          <a:prstGeom prst="rect">
            <a:avLst/>
          </a:prstGeom>
          <a:noFill/>
        </p:spPr>
        <p:txBody>
          <a:bodyPr wrap="square" rtlCol="0">
            <a:noAutofit/>
            <a:scene3d>
              <a:camera prst="orthographicFront"/>
              <a:lightRig rig="threePt" dir="t"/>
            </a:scene3d>
            <a:sp3d contourW="12700"/>
          </a:bodyPr>
          <a:lstStyle/>
          <a:p>
            <a:pPr algn="r">
              <a:lnSpc>
                <a:spcPct val="114000"/>
              </a:lnSpc>
            </a:pPr>
            <a:r>
              <a:rPr lang="zh-CN" altLang="en-US" sz="1400" dirty="0">
                <a:solidFill>
                  <a:schemeClr val="tx1"/>
                </a:solidFill>
                <a:latin typeface="阿里巴巴普惠体 3.0 45 Light" panose="00020600040101010101" charset="-122"/>
                <a:ea typeface="阿里巴巴普惠体 3.0 45 Light" panose="00020600040101010101" charset="-122"/>
                <a:sym typeface="+mn-ea"/>
              </a:rPr>
              <a:t>单击输入标题内容单击输入标题内容单击输入标题内容单击输入标题内容单击输入标题内容单击输入标题内容</a:t>
            </a:r>
            <a:endParaRPr lang="zh-CN" altLang="en-US" sz="1400" dirty="0">
              <a:solidFill>
                <a:schemeClr val="tx1"/>
              </a:solidFill>
              <a:latin typeface="阿里巴巴普惠体 3.0 45 Light" panose="00020600040101010101" charset="-122"/>
              <a:ea typeface="阿里巴巴普惠体 3.0 45 Light" panose="00020600040101010101" charset="-122"/>
              <a:sym typeface="+mn-ea"/>
            </a:endParaRPr>
          </a:p>
        </p:txBody>
      </p:sp>
      <p:sp>
        <p:nvSpPr>
          <p:cNvPr id="3" name="文本框 2"/>
          <p:cNvSpPr txBox="1"/>
          <p:nvPr>
            <p:custDataLst>
              <p:tags r:id="rId6"/>
            </p:custDataLst>
          </p:nvPr>
        </p:nvSpPr>
        <p:spPr>
          <a:xfrm>
            <a:off x="2388870" y="1857375"/>
            <a:ext cx="1766570" cy="546100"/>
          </a:xfrm>
          <a:prstGeom prst="rect">
            <a:avLst/>
          </a:prstGeom>
          <a:noFill/>
        </p:spPr>
        <p:txBody>
          <a:bodyPr wrap="square" rtlCol="0" anchor="t">
            <a:noAutofit/>
          </a:bodyPr>
          <a:p>
            <a:pPr algn="r"/>
            <a:r>
              <a:rPr lang="zh-CN" altLang="en-US" sz="2000" dirty="0">
                <a:latin typeface="阿里巴巴普惠体 3.0 75 SemiBold" panose="00020600040101010101" charset="-122"/>
                <a:ea typeface="阿里巴巴普惠体 3.0 75 SemiBold" panose="00020600040101010101" charset="-122"/>
                <a:cs typeface="微软雅黑" panose="020B0503020204020204" charset="-122"/>
                <a:sym typeface="+mn-ea"/>
              </a:rPr>
              <a:t>标题文字添加</a:t>
            </a:r>
            <a:endParaRPr lang="zh-CN" altLang="en-US" sz="2000" dirty="0">
              <a:latin typeface="阿里巴巴普惠体 3.0 75 SemiBold" panose="00020600040101010101" charset="-122"/>
              <a:ea typeface="阿里巴巴普惠体 3.0 75 SemiBold" panose="00020600040101010101" charset="-122"/>
              <a:cs typeface="微软雅黑" panose="020B0503020204020204" charset="-122"/>
              <a:sym typeface="+mn-ea"/>
            </a:endParaRPr>
          </a:p>
        </p:txBody>
      </p:sp>
      <p:sp>
        <p:nvSpPr>
          <p:cNvPr id="4" name="文本框 3"/>
          <p:cNvSpPr txBox="1"/>
          <p:nvPr>
            <p:custDataLst>
              <p:tags r:id="rId7"/>
            </p:custDataLst>
          </p:nvPr>
        </p:nvSpPr>
        <p:spPr>
          <a:xfrm>
            <a:off x="930910" y="5142230"/>
            <a:ext cx="3224530" cy="905510"/>
          </a:xfrm>
          <a:prstGeom prst="rect">
            <a:avLst/>
          </a:prstGeom>
          <a:noFill/>
        </p:spPr>
        <p:txBody>
          <a:bodyPr wrap="square" rtlCol="0">
            <a:noAutofit/>
            <a:scene3d>
              <a:camera prst="orthographicFront"/>
              <a:lightRig rig="threePt" dir="t"/>
            </a:scene3d>
            <a:sp3d contourW="12700"/>
          </a:bodyPr>
          <a:lstStyle/>
          <a:p>
            <a:pPr algn="r">
              <a:lnSpc>
                <a:spcPct val="114000"/>
              </a:lnSpc>
            </a:pPr>
            <a:r>
              <a:rPr lang="zh-CN" altLang="en-US" sz="1400" dirty="0">
                <a:solidFill>
                  <a:schemeClr val="tx1"/>
                </a:solidFill>
                <a:latin typeface="阿里巴巴普惠体 3.0 45 Light" panose="00020600040101010101" charset="-122"/>
                <a:ea typeface="阿里巴巴普惠体 3.0 45 Light" panose="00020600040101010101" charset="-122"/>
                <a:sym typeface="+mn-ea"/>
              </a:rPr>
              <a:t>单击输入标题内容单击输入标题内容单击输入标题内容单击输入标题内容单击输入标题内容单击输入标题内容</a:t>
            </a:r>
            <a:endParaRPr lang="zh-CN" altLang="en-US" sz="1400" dirty="0">
              <a:solidFill>
                <a:schemeClr val="tx1"/>
              </a:solidFill>
              <a:latin typeface="阿里巴巴普惠体 3.0 45 Light" panose="00020600040101010101" charset="-122"/>
              <a:ea typeface="阿里巴巴普惠体 3.0 45 Light" panose="00020600040101010101" charset="-122"/>
              <a:sym typeface="+mn-ea"/>
            </a:endParaRPr>
          </a:p>
        </p:txBody>
      </p:sp>
      <p:sp>
        <p:nvSpPr>
          <p:cNvPr id="5" name="文本框 4"/>
          <p:cNvSpPr txBox="1"/>
          <p:nvPr>
            <p:custDataLst>
              <p:tags r:id="rId8"/>
            </p:custDataLst>
          </p:nvPr>
        </p:nvSpPr>
        <p:spPr>
          <a:xfrm>
            <a:off x="2388870" y="4692650"/>
            <a:ext cx="1766570" cy="436245"/>
          </a:xfrm>
          <a:prstGeom prst="rect">
            <a:avLst/>
          </a:prstGeom>
          <a:noFill/>
        </p:spPr>
        <p:txBody>
          <a:bodyPr wrap="square" rtlCol="0" anchor="t">
            <a:noAutofit/>
          </a:bodyPr>
          <a:p>
            <a:pPr algn="r"/>
            <a:r>
              <a:rPr lang="zh-CN" altLang="en-US" sz="2000" dirty="0">
                <a:latin typeface="阿里巴巴普惠体 3.0 75 SemiBold" panose="00020600040101010101" charset="-122"/>
                <a:ea typeface="阿里巴巴普惠体 3.0 75 SemiBold" panose="00020600040101010101" charset="-122"/>
                <a:cs typeface="微软雅黑" panose="020B0503020204020204" charset="-122"/>
                <a:sym typeface="+mn-ea"/>
              </a:rPr>
              <a:t>标题文字添加</a:t>
            </a:r>
            <a:endParaRPr lang="zh-CN" altLang="en-US" sz="2000" dirty="0">
              <a:latin typeface="阿里巴巴普惠体 3.0 75 SemiBold" panose="00020600040101010101" charset="-122"/>
              <a:ea typeface="阿里巴巴普惠体 3.0 75 SemiBold" panose="00020600040101010101" charset="-122"/>
              <a:cs typeface="微软雅黑" panose="020B0503020204020204" charset="-122"/>
              <a:sym typeface="+mn-ea"/>
            </a:endParaRPr>
          </a:p>
        </p:txBody>
      </p:sp>
      <p:sp>
        <p:nvSpPr>
          <p:cNvPr id="6" name="文本框 5"/>
          <p:cNvSpPr txBox="1"/>
          <p:nvPr>
            <p:custDataLst>
              <p:tags r:id="rId9"/>
            </p:custDataLst>
          </p:nvPr>
        </p:nvSpPr>
        <p:spPr>
          <a:xfrm>
            <a:off x="8039100" y="2306955"/>
            <a:ext cx="3224530" cy="1134110"/>
          </a:xfrm>
          <a:prstGeom prst="rect">
            <a:avLst/>
          </a:prstGeom>
          <a:noFill/>
        </p:spPr>
        <p:txBody>
          <a:bodyPr wrap="square" rtlCol="0">
            <a:noAutofit/>
            <a:scene3d>
              <a:camera prst="orthographicFront"/>
              <a:lightRig rig="threePt" dir="t"/>
            </a:scene3d>
            <a:sp3d contourW="12700"/>
          </a:bodyPr>
          <a:lstStyle/>
          <a:p>
            <a:pPr algn="l">
              <a:lnSpc>
                <a:spcPct val="114000"/>
              </a:lnSpc>
            </a:pPr>
            <a:r>
              <a:rPr lang="zh-CN" altLang="en-US" sz="1400" dirty="0">
                <a:solidFill>
                  <a:schemeClr val="tx1"/>
                </a:solidFill>
                <a:latin typeface="阿里巴巴普惠体 3.0 45 Light" panose="00020600040101010101" charset="-122"/>
                <a:ea typeface="阿里巴巴普惠体 3.0 45 Light" panose="00020600040101010101" charset="-122"/>
                <a:sym typeface="+mn-ea"/>
              </a:rPr>
              <a:t>单击输入标题内容单击输入标题内容单击输入标题内容单击输入标题内容单击输入标题内容单击输入标题内容</a:t>
            </a:r>
            <a:endParaRPr lang="zh-CN" altLang="en-US" sz="1400" dirty="0">
              <a:solidFill>
                <a:schemeClr val="tx1"/>
              </a:solidFill>
              <a:latin typeface="阿里巴巴普惠体 3.0 45 Light" panose="00020600040101010101" charset="-122"/>
              <a:ea typeface="阿里巴巴普惠体 3.0 45 Light" panose="00020600040101010101" charset="-122"/>
              <a:sym typeface="+mn-ea"/>
            </a:endParaRPr>
          </a:p>
        </p:txBody>
      </p:sp>
      <p:sp>
        <p:nvSpPr>
          <p:cNvPr id="8" name="文本框 7"/>
          <p:cNvSpPr txBox="1"/>
          <p:nvPr>
            <p:custDataLst>
              <p:tags r:id="rId10"/>
            </p:custDataLst>
          </p:nvPr>
        </p:nvSpPr>
        <p:spPr>
          <a:xfrm>
            <a:off x="8039100" y="1857375"/>
            <a:ext cx="1766570" cy="546100"/>
          </a:xfrm>
          <a:prstGeom prst="rect">
            <a:avLst/>
          </a:prstGeom>
          <a:noFill/>
        </p:spPr>
        <p:txBody>
          <a:bodyPr wrap="square" rtlCol="0" anchor="t">
            <a:noAutofit/>
          </a:bodyPr>
          <a:p>
            <a:pPr algn="l"/>
            <a:r>
              <a:rPr lang="zh-CN" altLang="en-US" sz="2000" dirty="0">
                <a:latin typeface="阿里巴巴普惠体 3.0 75 SemiBold" panose="00020600040101010101" charset="-122"/>
                <a:ea typeface="阿里巴巴普惠体 3.0 75 SemiBold" panose="00020600040101010101" charset="-122"/>
                <a:cs typeface="微软雅黑" panose="020B0503020204020204" charset="-122"/>
                <a:sym typeface="+mn-ea"/>
              </a:rPr>
              <a:t>标题文字添加</a:t>
            </a:r>
            <a:endParaRPr lang="zh-CN" altLang="en-US" sz="2000" dirty="0">
              <a:latin typeface="阿里巴巴普惠体 3.0 75 SemiBold" panose="00020600040101010101" charset="-122"/>
              <a:ea typeface="阿里巴巴普惠体 3.0 75 SemiBold" panose="00020600040101010101" charset="-122"/>
              <a:cs typeface="微软雅黑" panose="020B0503020204020204" charset="-122"/>
              <a:sym typeface="+mn-ea"/>
            </a:endParaRPr>
          </a:p>
        </p:txBody>
      </p:sp>
      <p:sp>
        <p:nvSpPr>
          <p:cNvPr id="11" name="文本框 10"/>
          <p:cNvSpPr txBox="1"/>
          <p:nvPr>
            <p:custDataLst>
              <p:tags r:id="rId11"/>
            </p:custDataLst>
          </p:nvPr>
        </p:nvSpPr>
        <p:spPr>
          <a:xfrm>
            <a:off x="8039100" y="5142230"/>
            <a:ext cx="3224530" cy="905510"/>
          </a:xfrm>
          <a:prstGeom prst="rect">
            <a:avLst/>
          </a:prstGeom>
          <a:noFill/>
        </p:spPr>
        <p:txBody>
          <a:bodyPr wrap="square" rtlCol="0">
            <a:noAutofit/>
            <a:scene3d>
              <a:camera prst="orthographicFront"/>
              <a:lightRig rig="threePt" dir="t"/>
            </a:scene3d>
            <a:sp3d contourW="12700"/>
          </a:bodyPr>
          <a:lstStyle/>
          <a:p>
            <a:pPr algn="l">
              <a:lnSpc>
                <a:spcPct val="114000"/>
              </a:lnSpc>
            </a:pPr>
            <a:r>
              <a:rPr lang="zh-CN" altLang="en-US" sz="1400" dirty="0">
                <a:solidFill>
                  <a:schemeClr val="tx1"/>
                </a:solidFill>
                <a:latin typeface="阿里巴巴普惠体 3.0 45 Light" panose="00020600040101010101" charset="-122"/>
                <a:ea typeface="阿里巴巴普惠体 3.0 45 Light" panose="00020600040101010101" charset="-122"/>
                <a:sym typeface="+mn-ea"/>
              </a:rPr>
              <a:t>单击输入标题内容单击输入标题内容单击输入标题内容单击输入标题内容单击输入标题内容单击输入标题内容</a:t>
            </a:r>
            <a:endParaRPr lang="zh-CN" altLang="en-US" sz="1400" dirty="0">
              <a:solidFill>
                <a:schemeClr val="tx1"/>
              </a:solidFill>
              <a:latin typeface="阿里巴巴普惠体 3.0 45 Light" panose="00020600040101010101" charset="-122"/>
              <a:ea typeface="阿里巴巴普惠体 3.0 45 Light" panose="00020600040101010101" charset="-122"/>
              <a:sym typeface="+mn-ea"/>
            </a:endParaRPr>
          </a:p>
        </p:txBody>
      </p:sp>
      <p:sp>
        <p:nvSpPr>
          <p:cNvPr id="16" name="文本框 15"/>
          <p:cNvSpPr txBox="1"/>
          <p:nvPr>
            <p:custDataLst>
              <p:tags r:id="rId12"/>
            </p:custDataLst>
          </p:nvPr>
        </p:nvSpPr>
        <p:spPr>
          <a:xfrm>
            <a:off x="8039100" y="4692650"/>
            <a:ext cx="1766570" cy="436245"/>
          </a:xfrm>
          <a:prstGeom prst="rect">
            <a:avLst/>
          </a:prstGeom>
          <a:noFill/>
        </p:spPr>
        <p:txBody>
          <a:bodyPr wrap="square" rtlCol="0" anchor="t">
            <a:noAutofit/>
          </a:bodyPr>
          <a:p>
            <a:pPr algn="l"/>
            <a:r>
              <a:rPr lang="zh-CN" altLang="en-US" sz="2000" dirty="0">
                <a:latin typeface="阿里巴巴普惠体 3.0 75 SemiBold" panose="00020600040101010101" charset="-122"/>
                <a:ea typeface="阿里巴巴普惠体 3.0 75 SemiBold" panose="00020600040101010101" charset="-122"/>
                <a:cs typeface="微软雅黑" panose="020B0503020204020204" charset="-122"/>
                <a:sym typeface="+mn-ea"/>
              </a:rPr>
              <a:t>标题文字添加</a:t>
            </a:r>
            <a:endParaRPr lang="zh-CN" altLang="en-US" sz="2000" dirty="0">
              <a:latin typeface="阿里巴巴普惠体 3.0 75 SemiBold" panose="00020600040101010101" charset="-122"/>
              <a:ea typeface="阿里巴巴普惠体 3.0 75 SemiBold" panose="00020600040101010101" charset="-122"/>
              <a:cs typeface="微软雅黑" panose="020B0503020204020204" charset="-122"/>
              <a:sym typeface="+mn-ea"/>
            </a:endParaRPr>
          </a:p>
        </p:txBody>
      </p:sp>
      <p:grpSp>
        <p:nvGrpSpPr>
          <p:cNvPr id="116" name="组合 115"/>
          <p:cNvGrpSpPr/>
          <p:nvPr>
            <p:custDataLst>
              <p:tags r:id="rId13"/>
            </p:custDataLst>
          </p:nvPr>
        </p:nvGrpSpPr>
        <p:grpSpPr>
          <a:xfrm>
            <a:off x="6456451" y="4419129"/>
            <a:ext cx="478887" cy="478887"/>
            <a:chOff x="5394312" y="2141343"/>
            <a:chExt cx="359165" cy="359165"/>
          </a:xfrm>
          <a:solidFill>
            <a:schemeClr val="bg1"/>
          </a:solidFill>
        </p:grpSpPr>
        <p:sp>
          <p:nvSpPr>
            <p:cNvPr id="117" name="AutoShape 56"/>
            <p:cNvSpPr/>
            <p:nvPr>
              <p:custDataLst>
                <p:tags r:id="rId14"/>
              </p:custDataLst>
            </p:nvPr>
          </p:nvSpPr>
          <p:spPr bwMode="auto">
            <a:xfrm>
              <a:off x="5394312" y="2141343"/>
              <a:ext cx="112353"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18" name="AutoShape 57"/>
            <p:cNvSpPr/>
            <p:nvPr>
              <p:custDataLst>
                <p:tags r:id="rId15"/>
              </p:custDataLst>
            </p:nvPr>
          </p:nvSpPr>
          <p:spPr bwMode="auto">
            <a:xfrm>
              <a:off x="5641124" y="2141343"/>
              <a:ext cx="112353"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19" name="AutoShape 58"/>
            <p:cNvSpPr/>
            <p:nvPr>
              <p:custDataLst>
                <p:tags r:id="rId16"/>
              </p:custDataLst>
            </p:nvPr>
          </p:nvSpPr>
          <p:spPr bwMode="auto">
            <a:xfrm>
              <a:off x="5517718" y="2141343"/>
              <a:ext cx="11235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sp>
        <p:nvSpPr>
          <p:cNvPr id="120" name="AutoShape 59"/>
          <p:cNvSpPr/>
          <p:nvPr>
            <p:custDataLst>
              <p:tags r:id="rId17"/>
            </p:custDataLst>
          </p:nvPr>
        </p:nvSpPr>
        <p:spPr bwMode="auto">
          <a:xfrm>
            <a:off x="5165514" y="4418754"/>
            <a:ext cx="480483" cy="478367"/>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nvGrpSpPr>
          <p:cNvPr id="191" name="Group 124"/>
          <p:cNvGrpSpPr/>
          <p:nvPr>
            <p:custDataLst>
              <p:tags r:id="rId18"/>
            </p:custDataLst>
          </p:nvPr>
        </p:nvGrpSpPr>
        <p:grpSpPr>
          <a:xfrm>
            <a:off x="6456985" y="3195890"/>
            <a:ext cx="479705" cy="403573"/>
            <a:chOff x="5368132" y="2625725"/>
            <a:chExt cx="465138" cy="391319"/>
          </a:xfrm>
          <a:solidFill>
            <a:schemeClr val="bg1"/>
          </a:solidFill>
        </p:grpSpPr>
        <p:sp>
          <p:nvSpPr>
            <p:cNvPr id="192" name="AutoShape 120"/>
            <p:cNvSpPr/>
            <p:nvPr>
              <p:custDataLst>
                <p:tags r:id="rId19"/>
              </p:custDataLst>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93" name="AutoShape 121"/>
            <p:cNvSpPr/>
            <p:nvPr>
              <p:custDataLst>
                <p:tags r:id="rId20"/>
              </p:custDataLst>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94" name="AutoShape 122"/>
            <p:cNvSpPr/>
            <p:nvPr>
              <p:custDataLst>
                <p:tags r:id="rId21"/>
              </p:custDataLst>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sp>
        <p:nvSpPr>
          <p:cNvPr id="213" name="AutoShape 139"/>
          <p:cNvSpPr/>
          <p:nvPr>
            <p:custDataLst>
              <p:tags r:id="rId22"/>
            </p:custDataLst>
          </p:nvPr>
        </p:nvSpPr>
        <p:spPr bwMode="auto">
          <a:xfrm>
            <a:off x="5165937" y="3196167"/>
            <a:ext cx="478367" cy="465667"/>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7" name="文本框 16"/>
          <p:cNvSpPr txBox="1"/>
          <p:nvPr/>
        </p:nvSpPr>
        <p:spPr>
          <a:xfrm>
            <a:off x="515620" y="104775"/>
            <a:ext cx="6096000" cy="521970"/>
          </a:xfrm>
          <a:prstGeom prst="rect">
            <a:avLst/>
          </a:prstGeom>
          <a:noFill/>
        </p:spPr>
        <p:txBody>
          <a:bodyPr wrap="square" rtlCol="0" anchor="t">
            <a:spAutoFit/>
          </a:bodyPr>
          <a:p>
            <a:pPr algn="l"/>
            <a:r>
              <a:rPr lang="zh-CN" altLang="en-US" sz="2800" dirty="0">
                <a:solidFill>
                  <a:schemeClr val="bg1"/>
                </a:solidFill>
                <a:latin typeface="阿里巴巴普惠体 3.0 105 Heavy" panose="00020600040101010101" charset="-122"/>
                <a:ea typeface="阿里巴巴普惠体 3.0 105 Heavy" panose="00020600040101010101" charset="-122"/>
                <a:sym typeface="Arial" panose="020B0604020202020204"/>
              </a:rPr>
              <a:t>点击输入标题</a:t>
            </a:r>
            <a:endParaRPr lang="zh-CN" altLang="en-US" sz="2800" dirty="0">
              <a:solidFill>
                <a:schemeClr val="bg1"/>
              </a:solidFill>
              <a:latin typeface="阿里巴巴普惠体 3.0 105 Heavy" panose="00020600040101010101" charset="-122"/>
              <a:ea typeface="阿里巴巴普惠体 3.0 105 Heavy" panose="00020600040101010101" charset="-122"/>
              <a:sym typeface="Arial" panose="020B0604020202020204"/>
            </a:endParaRPr>
          </a:p>
        </p:txBody>
      </p:sp>
      <p:sp>
        <p:nvSpPr>
          <p:cNvPr id="37" name="TextBox 76"/>
          <p:cNvSpPr txBox="1">
            <a:spLocks noChangeArrowheads="1"/>
          </p:cNvSpPr>
          <p:nvPr/>
        </p:nvSpPr>
        <p:spPr bwMode="auto">
          <a:xfrm>
            <a:off x="545356" y="93786"/>
            <a:ext cx="20116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solidFill>
                  <a:srgbClr val="4D4948"/>
                </a:solidFill>
                <a:latin typeface="阿里巴巴普惠体 3.0 75 SemiBold" panose="00020600040101010101" charset="-122"/>
                <a:ea typeface="阿里巴巴普惠体 3.0 75 SemiBold" panose="00020600040101010101" charset="-122"/>
              </a:rPr>
              <a:t>单击添加标题</a:t>
            </a:r>
            <a:endParaRPr lang="zh-CN" altLang="en-US" sz="2400" dirty="0">
              <a:solidFill>
                <a:srgbClr val="4D4948"/>
              </a:solidFill>
              <a:latin typeface="阿里巴巴普惠体 3.0 75 SemiBold" panose="00020600040101010101" charset="-122"/>
              <a:ea typeface="阿里巴巴普惠体 3.0 75 SemiBold" panose="00020600040101010101" charset="-122"/>
            </a:endParaRPr>
          </a:p>
        </p:txBody>
      </p:sp>
      <p:cxnSp>
        <p:nvCxnSpPr>
          <p:cNvPr id="38" name="直接连接符 46"/>
          <p:cNvCxnSpPr>
            <a:cxnSpLocks noChangeShapeType="1"/>
          </p:cNvCxnSpPr>
          <p:nvPr/>
        </p:nvCxnSpPr>
        <p:spPr bwMode="auto">
          <a:xfrm flipH="1">
            <a:off x="618387" y="593848"/>
            <a:ext cx="10729552" cy="0"/>
          </a:xfrm>
          <a:prstGeom prst="line">
            <a:avLst/>
          </a:prstGeom>
          <a:noFill/>
          <a:ln w="9525" cmpd="sng">
            <a:solidFill>
              <a:srgbClr val="4D494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Freeform 5"/>
          <p:cNvSpPr>
            <a:spLocks noChangeAspect="1"/>
          </p:cNvSpPr>
          <p:nvPr/>
        </p:nvSpPr>
        <p:spPr bwMode="auto">
          <a:xfrm>
            <a:off x="7510" y="203323"/>
            <a:ext cx="344488" cy="395288"/>
          </a:xfrm>
          <a:custGeom>
            <a:avLst/>
            <a:gdLst>
              <a:gd name="T0" fmla="*/ 587 w 587"/>
              <a:gd name="T1" fmla="*/ 339 h 677"/>
              <a:gd name="T2" fmla="*/ 293 w 587"/>
              <a:gd name="T3" fmla="*/ 508 h 677"/>
              <a:gd name="T4" fmla="*/ 0 w 587"/>
              <a:gd name="T5" fmla="*/ 677 h 677"/>
              <a:gd name="T6" fmla="*/ 0 w 587"/>
              <a:gd name="T7" fmla="*/ 339 h 677"/>
              <a:gd name="T8" fmla="*/ 0 w 587"/>
              <a:gd name="T9" fmla="*/ 0 h 677"/>
              <a:gd name="T10" fmla="*/ 293 w 587"/>
              <a:gd name="T11" fmla="*/ 169 h 677"/>
              <a:gd name="T12" fmla="*/ 587 w 587"/>
              <a:gd name="T13" fmla="*/ 339 h 677"/>
            </a:gdLst>
            <a:ahLst/>
            <a:cxnLst>
              <a:cxn ang="0">
                <a:pos x="T0" y="T1"/>
              </a:cxn>
              <a:cxn ang="0">
                <a:pos x="T2" y="T3"/>
              </a:cxn>
              <a:cxn ang="0">
                <a:pos x="T4" y="T5"/>
              </a:cxn>
              <a:cxn ang="0">
                <a:pos x="T6" y="T7"/>
              </a:cxn>
              <a:cxn ang="0">
                <a:pos x="T8" y="T9"/>
              </a:cxn>
              <a:cxn ang="0">
                <a:pos x="T10" y="T11"/>
              </a:cxn>
              <a:cxn ang="0">
                <a:pos x="T12" y="T13"/>
              </a:cxn>
            </a:cxnLst>
            <a:rect l="0" t="0" r="r" b="b"/>
            <a:pathLst>
              <a:path w="587" h="677">
                <a:moveTo>
                  <a:pt x="587" y="339"/>
                </a:moveTo>
                <a:lnTo>
                  <a:pt x="293" y="508"/>
                </a:lnTo>
                <a:lnTo>
                  <a:pt x="0" y="677"/>
                </a:lnTo>
                <a:lnTo>
                  <a:pt x="0" y="339"/>
                </a:lnTo>
                <a:lnTo>
                  <a:pt x="0" y="0"/>
                </a:lnTo>
                <a:lnTo>
                  <a:pt x="293" y="169"/>
                </a:lnTo>
                <a:lnTo>
                  <a:pt x="587" y="339"/>
                </a:lnTo>
                <a:close/>
              </a:path>
            </a:pathLst>
          </a:custGeom>
          <a:solidFill>
            <a:schemeClr val="tx1"/>
          </a:solidFill>
          <a:ln>
            <a:noFill/>
          </a:ln>
        </p:spPr>
        <p:txBody>
          <a:bodyPr/>
          <a:lstStyle/>
          <a:p>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500"/>
                            </p:stCondLst>
                            <p:childTnLst>
                              <p:par>
                                <p:cTn id="26" presetID="2" presetClass="entr" presetSubtype="8"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additive="base">
                                        <p:cTn id="28" dur="300" fill="hold"/>
                                        <p:tgtEl>
                                          <p:spTgt spid="39"/>
                                        </p:tgtEl>
                                        <p:attrNameLst>
                                          <p:attrName>ppt_x</p:attrName>
                                        </p:attrNameLst>
                                      </p:cBhvr>
                                      <p:tavLst>
                                        <p:tav tm="0">
                                          <p:val>
                                            <p:strVal val="0-#ppt_w/2"/>
                                          </p:val>
                                        </p:tav>
                                        <p:tav tm="100000">
                                          <p:val>
                                            <p:strVal val="#ppt_x"/>
                                          </p:val>
                                        </p:tav>
                                      </p:tavLst>
                                    </p:anim>
                                    <p:anim calcmode="lin" valueType="num">
                                      <p:cBhvr additive="base">
                                        <p:cTn id="29" dur="300" fill="hold"/>
                                        <p:tgtEl>
                                          <p:spTgt spid="39"/>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wipe(left)">
                                      <p:cBhvr>
                                        <p:cTn id="33" dur="500"/>
                                        <p:tgtEl>
                                          <p:spTgt spid="38"/>
                                        </p:tgtEl>
                                      </p:cBhvr>
                                    </p:animEffect>
                                  </p:childTnLst>
                                </p:cTn>
                              </p:par>
                            </p:childTnLst>
                          </p:cTn>
                        </p:par>
                        <p:par>
                          <p:cTn id="34" fill="hold">
                            <p:stCondLst>
                              <p:cond delay="150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37"/>
                                        </p:tgtEl>
                                        <p:attrNameLst>
                                          <p:attrName>style.visibility</p:attrName>
                                        </p:attrNameLst>
                                      </p:cBhvr>
                                      <p:to>
                                        <p:strVal val="visible"/>
                                      </p:to>
                                    </p:set>
                                    <p:anim calcmode="lin" valueType="num">
                                      <p:cBhvr>
                                        <p:cTn id="37" dur="4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38" dur="400" fill="hold"/>
                                        <p:tgtEl>
                                          <p:spTgt spid="37"/>
                                        </p:tgtEl>
                                        <p:attrNameLst>
                                          <p:attrName>ppt_y</p:attrName>
                                        </p:attrNameLst>
                                      </p:cBhvr>
                                      <p:tavLst>
                                        <p:tav tm="0">
                                          <p:val>
                                            <p:strVal val="#ppt_y"/>
                                          </p:val>
                                        </p:tav>
                                        <p:tav tm="100000">
                                          <p:val>
                                            <p:strVal val="#ppt_y"/>
                                          </p:val>
                                        </p:tav>
                                      </p:tavLst>
                                    </p:anim>
                                    <p:anim calcmode="lin" valueType="num">
                                      <p:cBhvr>
                                        <p:cTn id="39" dur="4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40" dur="4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41" dur="400" tmFilter="0,0; .5, 1; 1, 1"/>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3" grpId="0" bldLvl="0" animBg="1"/>
      <p:bldP spid="14" grpId="0" bldLvl="0" animBg="1"/>
      <p:bldP spid="12" grpId="0" bldLvl="0" animBg="1"/>
      <p:bldP spid="37" grpId="0" autoUpdateAnimBg="0"/>
      <p:bldP spid="39"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515620" y="104775"/>
            <a:ext cx="6096000" cy="521970"/>
          </a:xfrm>
          <a:prstGeom prst="rect">
            <a:avLst/>
          </a:prstGeom>
          <a:noFill/>
        </p:spPr>
        <p:txBody>
          <a:bodyPr wrap="square" rtlCol="0" anchor="t">
            <a:spAutoFit/>
          </a:bodyPr>
          <a:p>
            <a:pPr algn="l"/>
            <a:r>
              <a:rPr lang="zh-CN" altLang="en-US" sz="2800" dirty="0">
                <a:solidFill>
                  <a:schemeClr val="bg1"/>
                </a:solidFill>
                <a:latin typeface="阿里巴巴普惠体 3.0 105 Heavy" panose="00020600040101010101" charset="-122"/>
                <a:ea typeface="阿里巴巴普惠体 3.0 105 Heavy" panose="00020600040101010101" charset="-122"/>
                <a:sym typeface="Arial" panose="020B0604020202020204"/>
              </a:rPr>
              <a:t>点击输入标题</a:t>
            </a:r>
            <a:endParaRPr lang="zh-CN" altLang="en-US" sz="2800" dirty="0">
              <a:solidFill>
                <a:schemeClr val="bg1"/>
              </a:solidFill>
              <a:latin typeface="阿里巴巴普惠体 3.0 105 Heavy" panose="00020600040101010101" charset="-122"/>
              <a:ea typeface="阿里巴巴普惠体 3.0 105 Heavy" panose="00020600040101010101" charset="-122"/>
              <a:sym typeface="Arial" panose="020B0604020202020204"/>
            </a:endParaRPr>
          </a:p>
        </p:txBody>
      </p:sp>
      <p:sp>
        <p:nvSpPr>
          <p:cNvPr id="37" name="TextBox 76"/>
          <p:cNvSpPr txBox="1">
            <a:spLocks noChangeArrowheads="1"/>
          </p:cNvSpPr>
          <p:nvPr/>
        </p:nvSpPr>
        <p:spPr bwMode="auto">
          <a:xfrm>
            <a:off x="545356" y="93786"/>
            <a:ext cx="20116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solidFill>
                  <a:srgbClr val="4D4948"/>
                </a:solidFill>
                <a:latin typeface="阿里巴巴普惠体 3.0 75 SemiBold" panose="00020600040101010101" charset="-122"/>
                <a:ea typeface="阿里巴巴普惠体 3.0 75 SemiBold" panose="00020600040101010101" charset="-122"/>
              </a:rPr>
              <a:t>单击添加标题</a:t>
            </a:r>
            <a:endParaRPr lang="zh-CN" altLang="en-US" sz="2400" dirty="0">
              <a:solidFill>
                <a:srgbClr val="4D4948"/>
              </a:solidFill>
              <a:latin typeface="阿里巴巴普惠体 3.0 75 SemiBold" panose="00020600040101010101" charset="-122"/>
              <a:ea typeface="阿里巴巴普惠体 3.0 75 SemiBold" panose="00020600040101010101" charset="-122"/>
            </a:endParaRPr>
          </a:p>
        </p:txBody>
      </p:sp>
      <p:cxnSp>
        <p:nvCxnSpPr>
          <p:cNvPr id="38" name="直接连接符 46"/>
          <p:cNvCxnSpPr>
            <a:cxnSpLocks noChangeShapeType="1"/>
          </p:cNvCxnSpPr>
          <p:nvPr/>
        </p:nvCxnSpPr>
        <p:spPr bwMode="auto">
          <a:xfrm flipH="1">
            <a:off x="618387" y="593848"/>
            <a:ext cx="10729552" cy="0"/>
          </a:xfrm>
          <a:prstGeom prst="line">
            <a:avLst/>
          </a:prstGeom>
          <a:noFill/>
          <a:ln w="9525" cmpd="sng">
            <a:solidFill>
              <a:srgbClr val="4D494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Freeform 5"/>
          <p:cNvSpPr>
            <a:spLocks noChangeAspect="1"/>
          </p:cNvSpPr>
          <p:nvPr/>
        </p:nvSpPr>
        <p:spPr bwMode="auto">
          <a:xfrm>
            <a:off x="7510" y="203323"/>
            <a:ext cx="344488" cy="395288"/>
          </a:xfrm>
          <a:custGeom>
            <a:avLst/>
            <a:gdLst>
              <a:gd name="T0" fmla="*/ 587 w 587"/>
              <a:gd name="T1" fmla="*/ 339 h 677"/>
              <a:gd name="T2" fmla="*/ 293 w 587"/>
              <a:gd name="T3" fmla="*/ 508 h 677"/>
              <a:gd name="T4" fmla="*/ 0 w 587"/>
              <a:gd name="T5" fmla="*/ 677 h 677"/>
              <a:gd name="T6" fmla="*/ 0 w 587"/>
              <a:gd name="T7" fmla="*/ 339 h 677"/>
              <a:gd name="T8" fmla="*/ 0 w 587"/>
              <a:gd name="T9" fmla="*/ 0 h 677"/>
              <a:gd name="T10" fmla="*/ 293 w 587"/>
              <a:gd name="T11" fmla="*/ 169 h 677"/>
              <a:gd name="T12" fmla="*/ 587 w 587"/>
              <a:gd name="T13" fmla="*/ 339 h 677"/>
            </a:gdLst>
            <a:ahLst/>
            <a:cxnLst>
              <a:cxn ang="0">
                <a:pos x="T0" y="T1"/>
              </a:cxn>
              <a:cxn ang="0">
                <a:pos x="T2" y="T3"/>
              </a:cxn>
              <a:cxn ang="0">
                <a:pos x="T4" y="T5"/>
              </a:cxn>
              <a:cxn ang="0">
                <a:pos x="T6" y="T7"/>
              </a:cxn>
              <a:cxn ang="0">
                <a:pos x="T8" y="T9"/>
              </a:cxn>
              <a:cxn ang="0">
                <a:pos x="T10" y="T11"/>
              </a:cxn>
              <a:cxn ang="0">
                <a:pos x="T12" y="T13"/>
              </a:cxn>
            </a:cxnLst>
            <a:rect l="0" t="0" r="r" b="b"/>
            <a:pathLst>
              <a:path w="587" h="677">
                <a:moveTo>
                  <a:pt x="587" y="339"/>
                </a:moveTo>
                <a:lnTo>
                  <a:pt x="293" y="508"/>
                </a:lnTo>
                <a:lnTo>
                  <a:pt x="0" y="677"/>
                </a:lnTo>
                <a:lnTo>
                  <a:pt x="0" y="339"/>
                </a:lnTo>
                <a:lnTo>
                  <a:pt x="0" y="0"/>
                </a:lnTo>
                <a:lnTo>
                  <a:pt x="293" y="169"/>
                </a:lnTo>
                <a:lnTo>
                  <a:pt x="587" y="339"/>
                </a:lnTo>
                <a:close/>
              </a:path>
            </a:pathLst>
          </a:custGeom>
          <a:solidFill>
            <a:schemeClr val="tx1"/>
          </a:solidFill>
          <a:ln>
            <a:noFill/>
          </a:ln>
        </p:spPr>
        <p:txBody>
          <a:bodyPr/>
          <a:lstStyle/>
          <a:p>
            <a:endParaRPr lang="zh-CN" altLang="en-US" sz="2400"/>
          </a:p>
        </p:txBody>
      </p:sp>
      <p:grpSp>
        <p:nvGrpSpPr>
          <p:cNvPr id="129" name="组合 128"/>
          <p:cNvGrpSpPr/>
          <p:nvPr/>
        </p:nvGrpSpPr>
        <p:grpSpPr>
          <a:xfrm>
            <a:off x="1425575" y="2113606"/>
            <a:ext cx="4695826" cy="3744269"/>
            <a:chOff x="1590675" y="2113606"/>
            <a:chExt cx="4695826" cy="3744269"/>
          </a:xfrm>
          <a:solidFill>
            <a:schemeClr val="bg1">
              <a:lumMod val="85000"/>
            </a:schemeClr>
          </a:solidFill>
        </p:grpSpPr>
        <p:sp>
          <p:nvSpPr>
            <p:cNvPr id="25" name="矩形 24"/>
            <p:cNvSpPr/>
            <p:nvPr/>
          </p:nvSpPr>
          <p:spPr>
            <a:xfrm>
              <a:off x="1590675" y="2113606"/>
              <a:ext cx="4695826" cy="3744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122" name="组合 121"/>
            <p:cNvGrpSpPr/>
            <p:nvPr/>
          </p:nvGrpSpPr>
          <p:grpSpPr>
            <a:xfrm>
              <a:off x="2248723" y="3726814"/>
              <a:ext cx="3964940" cy="2130425"/>
              <a:chOff x="7762395" y="2463058"/>
              <a:chExt cx="3964940" cy="2130425"/>
            </a:xfrm>
            <a:grpFill/>
          </p:grpSpPr>
          <p:sp>
            <p:nvSpPr>
              <p:cNvPr id="124" name="文本框 123"/>
              <p:cNvSpPr txBox="1"/>
              <p:nvPr/>
            </p:nvSpPr>
            <p:spPr>
              <a:xfrm>
                <a:off x="7763030" y="2463058"/>
                <a:ext cx="3964305" cy="1198880"/>
              </a:xfrm>
              <a:prstGeom prst="rect">
                <a:avLst/>
              </a:prstGeom>
              <a:grpFill/>
            </p:spPr>
            <p:txBody>
              <a:bodyPr wrap="square" rtlCol="0">
                <a:spAutoFit/>
                <a:scene3d>
                  <a:camera prst="orthographicFront"/>
                  <a:lightRig rig="threePt" dir="t"/>
                </a:scene3d>
                <a:sp3d contourW="12700"/>
              </a:bodyPr>
              <a:lstStyle/>
              <a:p>
                <a:pPr marL="0" marR="0">
                  <a:lnSpc>
                    <a:spcPct val="150000"/>
                  </a:lnSpc>
                  <a:spcBef>
                    <a:spcPts val="0"/>
                  </a:spcBef>
                  <a:spcAft>
                    <a:spcPts val="0"/>
                  </a:spcAft>
                </a:pPr>
                <a:r>
                  <a:rPr lang="zh-CN" altLang="en-US" sz="1200">
                    <a:latin typeface="阿里巴巴普惠体 3.0 45 Light" panose="00020600040101010101" charset="-122"/>
                    <a:ea typeface="阿里巴巴普惠体 3.0 45 Light" panose="00020600040101010101" charset="-122"/>
                    <a:cs typeface="阿里巴巴普惠体" panose="00020600040101010101" charset="-122"/>
                    <a:sym typeface="思源宋体 CN" panose="02020400000000000000" pitchFamily="18" charset="-122"/>
                  </a:rPr>
                  <a:t>在此处添加您的文本内容在此处添加您的文本内容在此处添加您的文本内容在此处添加您的文本内容在此处添加您的文本内容在此处添加您的文本内容</a:t>
                </a:r>
                <a:endParaRPr lang="zh-CN" altLang="en-US" sz="1200" kern="100" dirty="0">
                  <a:solidFill>
                    <a:schemeClr val="tx1">
                      <a:alpha val="70000"/>
                    </a:schemeClr>
                  </a:solidFill>
                  <a:effectLst/>
                  <a:latin typeface="阿里巴巴普惠体 3.0 45 Light" panose="00020600040101010101" charset="-122"/>
                  <a:ea typeface="阿里巴巴普惠体 3.0 45 Light" panose="00020600040101010101" charset="-122"/>
                  <a:cs typeface="阿里巴巴普惠体" panose="00020600040101010101" charset="-122"/>
                  <a:sym typeface="思源宋体 CN" panose="02020400000000000000" pitchFamily="18" charset="-122"/>
                </a:endParaRPr>
              </a:p>
              <a:p>
                <a:pPr marL="0" marR="0">
                  <a:lnSpc>
                    <a:spcPct val="150000"/>
                  </a:lnSpc>
                  <a:spcBef>
                    <a:spcPts val="0"/>
                  </a:spcBef>
                  <a:spcAft>
                    <a:spcPts val="0"/>
                  </a:spcAft>
                </a:pPr>
                <a:endParaRPr lang="zh-CN" altLang="en-US" sz="1200" dirty="0">
                  <a:solidFill>
                    <a:schemeClr val="bg1">
                      <a:lumMod val="50000"/>
                    </a:schemeClr>
                  </a:solidFill>
                  <a:latin typeface="阿里巴巴普惠体 3.0 45 Light" panose="00020600040101010101" charset="-122"/>
                  <a:ea typeface="阿里巴巴普惠体 3.0 45 Light" panose="00020600040101010101" charset="-122"/>
                </a:endParaRPr>
              </a:p>
            </p:txBody>
          </p:sp>
          <p:sp>
            <p:nvSpPr>
              <p:cNvPr id="125" name="文本框 124"/>
              <p:cNvSpPr txBox="1"/>
              <p:nvPr/>
            </p:nvSpPr>
            <p:spPr>
              <a:xfrm>
                <a:off x="7762395" y="3513983"/>
                <a:ext cx="3964305" cy="1079500"/>
              </a:xfrm>
              <a:prstGeom prst="rect">
                <a:avLst/>
              </a:prstGeom>
              <a:grpFill/>
            </p:spPr>
            <p:txBody>
              <a:bodyPr wrap="square" rtlCol="0">
                <a:noAutofit/>
                <a:scene3d>
                  <a:camera prst="orthographicFront"/>
                  <a:lightRig rig="threePt" dir="t"/>
                </a:scene3d>
                <a:sp3d contourW="12700"/>
              </a:bodyPr>
              <a:lstStyle/>
              <a:p>
                <a:pPr marL="0" marR="0">
                  <a:lnSpc>
                    <a:spcPct val="150000"/>
                  </a:lnSpc>
                  <a:spcBef>
                    <a:spcPts val="0"/>
                  </a:spcBef>
                  <a:spcAft>
                    <a:spcPts val="0"/>
                  </a:spcAft>
                </a:pPr>
                <a:r>
                  <a:rPr lang="zh-CN" altLang="en-US" sz="1200">
                    <a:latin typeface="阿里巴巴普惠体 3.0 45 Light" panose="00020600040101010101" charset="-122"/>
                    <a:ea typeface="阿里巴巴普惠体 3.0 45 Light" panose="00020600040101010101" charset="-122"/>
                    <a:cs typeface="阿里巴巴普惠体" panose="00020600040101010101" charset="-122"/>
                    <a:sym typeface="思源宋体 CN" panose="02020400000000000000" pitchFamily="18" charset="-122"/>
                  </a:rPr>
                  <a:t>在此处添加您的文本内容在此处添加您的文本内容在此处添加您的文本内容在此处添加您的文本内容在此处添加您的文本内容在此处添加您的文本内容</a:t>
                </a:r>
                <a:endParaRPr lang="zh-CN" altLang="en-US" sz="1200" kern="100" dirty="0">
                  <a:solidFill>
                    <a:schemeClr val="tx1">
                      <a:alpha val="70000"/>
                    </a:schemeClr>
                  </a:solidFill>
                  <a:effectLst/>
                  <a:latin typeface="阿里巴巴普惠体 3.0 45 Light" panose="00020600040101010101" charset="-122"/>
                  <a:ea typeface="阿里巴巴普惠体 3.0 45 Light" panose="00020600040101010101" charset="-122"/>
                  <a:cs typeface="阿里巴巴普惠体" panose="00020600040101010101" charset="-122"/>
                  <a:sym typeface="思源宋体 CN" panose="02020400000000000000" pitchFamily="18" charset="-122"/>
                </a:endParaRPr>
              </a:p>
              <a:p>
                <a:pPr marL="0" marR="0">
                  <a:lnSpc>
                    <a:spcPct val="150000"/>
                  </a:lnSpc>
                  <a:spcBef>
                    <a:spcPts val="0"/>
                  </a:spcBef>
                  <a:spcAft>
                    <a:spcPts val="0"/>
                  </a:spcAft>
                </a:pPr>
                <a:endParaRPr lang="zh-CN" altLang="en-US" sz="1200" dirty="0">
                  <a:solidFill>
                    <a:schemeClr val="bg1">
                      <a:lumMod val="50000"/>
                    </a:schemeClr>
                  </a:solidFill>
                  <a:latin typeface="阿里巴巴普惠体 3.0 45 Light" panose="00020600040101010101" charset="-122"/>
                  <a:ea typeface="阿里巴巴普惠体 3.0 45 Light" panose="00020600040101010101" charset="-122"/>
                </a:endParaRPr>
              </a:p>
            </p:txBody>
          </p:sp>
        </p:grpSp>
      </p:grpSp>
      <p:grpSp>
        <p:nvGrpSpPr>
          <p:cNvPr id="128" name="组合 127"/>
          <p:cNvGrpSpPr/>
          <p:nvPr/>
        </p:nvGrpSpPr>
        <p:grpSpPr>
          <a:xfrm>
            <a:off x="979079" y="2589769"/>
            <a:ext cx="3161121" cy="610344"/>
            <a:chOff x="1144179" y="2589769"/>
            <a:chExt cx="3161121" cy="610344"/>
          </a:xfrm>
          <a:solidFill>
            <a:schemeClr val="tx1">
              <a:lumMod val="75000"/>
              <a:lumOff val="25000"/>
            </a:schemeClr>
          </a:solidFill>
        </p:grpSpPr>
        <p:sp>
          <p:nvSpPr>
            <p:cNvPr id="26" name="矩形 25"/>
            <p:cNvSpPr/>
            <p:nvPr/>
          </p:nvSpPr>
          <p:spPr>
            <a:xfrm>
              <a:off x="1144179" y="2589769"/>
              <a:ext cx="3161121" cy="610344"/>
            </a:xfrm>
            <a:prstGeom prst="rect">
              <a:avLst/>
            </a:prstGeom>
            <a:grp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6" name="Rectangle 12"/>
            <p:cNvSpPr>
              <a:spLocks noChangeArrowheads="1"/>
            </p:cNvSpPr>
            <p:nvPr/>
          </p:nvSpPr>
          <p:spPr bwMode="auto">
            <a:xfrm>
              <a:off x="1299918" y="2666681"/>
              <a:ext cx="2820820" cy="460375"/>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sp3d contourW="12700"/>
            </a:bodyPr>
            <a:lstStyle/>
            <a:p>
              <a:pPr algn="dist"/>
              <a:r>
                <a:rPr lang="zh-CN" altLang="en-US" sz="2400">
                  <a:solidFill>
                    <a:schemeClr val="bg1"/>
                  </a:solidFill>
                  <a:latin typeface="阿里巴巴普惠体 3.0 105 Heavy" panose="00020600040101010101" charset="-122"/>
                  <a:ea typeface="阿里巴巴普惠体 3.0 105 Heavy" panose="00020600040101010101" charset="-122"/>
                  <a:cs typeface="思源宋体 CN Heavy" panose="02020900000000000000" charset="-122"/>
                  <a:sym typeface="+mn-ea"/>
                </a:rPr>
                <a:t>点击输入文字标题</a:t>
              </a:r>
              <a:endParaRPr lang="zh-CN" altLang="en-US" sz="2400" b="1" dirty="0">
                <a:solidFill>
                  <a:schemeClr val="bg1"/>
                </a:solidFill>
                <a:latin typeface="阿里巴巴普惠体 3.0 105 Heavy" panose="00020600040101010101" charset="-122"/>
                <a:ea typeface="阿里巴巴普惠体 3.0 105 Heavy" panose="00020600040101010101" charset="-122"/>
                <a:cs typeface="思源宋体 CN Heavy" panose="02020900000000000000" charset="-122"/>
                <a:sym typeface="+mn-ea"/>
              </a:endParaRPr>
            </a:p>
          </p:txBody>
        </p:sp>
      </p:grpSp>
      <p:sp>
        <p:nvSpPr>
          <p:cNvPr id="27" name="菱形 26"/>
          <p:cNvSpPr/>
          <p:nvPr/>
        </p:nvSpPr>
        <p:spPr>
          <a:xfrm>
            <a:off x="1670050" y="3911600"/>
            <a:ext cx="413385" cy="465455"/>
          </a:xfrm>
          <a:prstGeom prst="diamond">
            <a:avLst/>
          </a:prstGeom>
          <a:solidFill>
            <a:schemeClr val="tx1">
              <a:lumMod val="75000"/>
              <a:lumOff val="2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8" name="菱形 27"/>
          <p:cNvSpPr/>
          <p:nvPr/>
        </p:nvSpPr>
        <p:spPr>
          <a:xfrm>
            <a:off x="1670050" y="4925695"/>
            <a:ext cx="413385" cy="465455"/>
          </a:xfrm>
          <a:prstGeom prst="diamond">
            <a:avLst/>
          </a:prstGeom>
          <a:solidFill>
            <a:schemeClr val="tx1">
              <a:lumMod val="75000"/>
              <a:lumOff val="2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34" name="图片 33" descr="城市图3"/>
          <p:cNvPicPr>
            <a:picLocks noChangeAspect="1"/>
          </p:cNvPicPr>
          <p:nvPr/>
        </p:nvPicPr>
        <p:blipFill>
          <a:blip r:embed="rId1"/>
          <a:stretch>
            <a:fillRect/>
          </a:stretch>
        </p:blipFill>
        <p:spPr>
          <a:xfrm>
            <a:off x="6772910" y="2209165"/>
            <a:ext cx="4410075" cy="35540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300" fill="hold"/>
                                        <p:tgtEl>
                                          <p:spTgt spid="39"/>
                                        </p:tgtEl>
                                        <p:attrNameLst>
                                          <p:attrName>ppt_x</p:attrName>
                                        </p:attrNameLst>
                                      </p:cBhvr>
                                      <p:tavLst>
                                        <p:tav tm="0">
                                          <p:val>
                                            <p:strVal val="0-#ppt_w/2"/>
                                          </p:val>
                                        </p:tav>
                                        <p:tav tm="100000">
                                          <p:val>
                                            <p:strVal val="#ppt_x"/>
                                          </p:val>
                                        </p:tav>
                                      </p:tavLst>
                                    </p:anim>
                                    <p:anim calcmode="lin" valueType="num">
                                      <p:cBhvr additive="base">
                                        <p:cTn id="8" dur="300" fill="hold"/>
                                        <p:tgtEl>
                                          <p:spTgt spid="3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500"/>
                                        <p:tgtEl>
                                          <p:spTgt spid="38"/>
                                        </p:tgtEl>
                                      </p:cBhvr>
                                    </p:animEffect>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7"/>
                                        </p:tgtEl>
                                        <p:attrNameLst>
                                          <p:attrName>style.visibility</p:attrName>
                                        </p:attrNameLst>
                                      </p:cBhvr>
                                      <p:to>
                                        <p:strVal val="visible"/>
                                      </p:to>
                                    </p:set>
                                    <p:anim calcmode="lin" valueType="num">
                                      <p:cBhvr>
                                        <p:cTn id="16" dur="4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37"/>
                                        </p:tgtEl>
                                        <p:attrNameLst>
                                          <p:attrName>ppt_y</p:attrName>
                                        </p:attrNameLst>
                                      </p:cBhvr>
                                      <p:tavLst>
                                        <p:tav tm="0">
                                          <p:val>
                                            <p:strVal val="#ppt_y"/>
                                          </p:val>
                                        </p:tav>
                                        <p:tav tm="100000">
                                          <p:val>
                                            <p:strVal val="#ppt_y"/>
                                          </p:val>
                                        </p:tav>
                                      </p:tavLst>
                                    </p:anim>
                                    <p:anim calcmode="lin" valueType="num">
                                      <p:cBhvr>
                                        <p:cTn id="18" dur="4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37"/>
                                        </p:tgtEl>
                                      </p:cBhvr>
                                    </p:animEffect>
                                  </p:childTnLst>
                                </p:cTn>
                              </p:par>
                            </p:childTnLst>
                          </p:cTn>
                        </p:par>
                        <p:par>
                          <p:cTn id="21" fill="hold">
                            <p:stCondLst>
                              <p:cond delay="1400"/>
                            </p:stCondLst>
                            <p:childTnLst>
                              <p:par>
                                <p:cTn id="22" presetID="22" presetClass="entr" presetSubtype="8" fill="hold" nodeType="afterEffect">
                                  <p:stCondLst>
                                    <p:cond delay="0"/>
                                  </p:stCondLst>
                                  <p:childTnLst>
                                    <p:set>
                                      <p:cBhvr>
                                        <p:cTn id="23" dur="1" fill="hold">
                                          <p:stCondLst>
                                            <p:cond delay="0"/>
                                          </p:stCondLst>
                                        </p:cTn>
                                        <p:tgtEl>
                                          <p:spTgt spid="128"/>
                                        </p:tgtEl>
                                        <p:attrNameLst>
                                          <p:attrName>style.visibility</p:attrName>
                                        </p:attrNameLst>
                                      </p:cBhvr>
                                      <p:to>
                                        <p:strVal val="visible"/>
                                      </p:to>
                                    </p:set>
                                    <p:animEffect transition="in" filter="wipe(left)">
                                      <p:cBhvr>
                                        <p:cTn id="24" dur="500"/>
                                        <p:tgtEl>
                                          <p:spTgt spid="128"/>
                                        </p:tgtEl>
                                      </p:cBhvr>
                                    </p:animEffect>
                                  </p:childTnLst>
                                </p:cTn>
                              </p:par>
                            </p:childTnLst>
                          </p:cTn>
                        </p:par>
                        <p:par>
                          <p:cTn id="25" fill="hold">
                            <p:stCondLst>
                              <p:cond delay="1900"/>
                            </p:stCondLst>
                            <p:childTnLst>
                              <p:par>
                                <p:cTn id="26" presetID="22" presetClass="entr" presetSubtype="1" fill="hold" nodeType="afterEffect">
                                  <p:stCondLst>
                                    <p:cond delay="0"/>
                                  </p:stCondLst>
                                  <p:childTnLst>
                                    <p:set>
                                      <p:cBhvr>
                                        <p:cTn id="27" dur="1" fill="hold">
                                          <p:stCondLst>
                                            <p:cond delay="0"/>
                                          </p:stCondLst>
                                        </p:cTn>
                                        <p:tgtEl>
                                          <p:spTgt spid="129"/>
                                        </p:tgtEl>
                                        <p:attrNameLst>
                                          <p:attrName>style.visibility</p:attrName>
                                        </p:attrNameLst>
                                      </p:cBhvr>
                                      <p:to>
                                        <p:strVal val="visible"/>
                                      </p:to>
                                    </p:set>
                                    <p:animEffect transition="in" filter="wipe(up)">
                                      <p:cBhvr>
                                        <p:cTn id="28"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utoUpdateAnimBg="0"/>
      <p:bldP spid="39"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custDataLst>
              <p:tags r:id="rId1"/>
            </p:custDataLst>
          </p:nvPr>
        </p:nvGrpSpPr>
        <p:grpSpPr>
          <a:xfrm>
            <a:off x="666750" y="1189225"/>
            <a:ext cx="10858500" cy="4506726"/>
            <a:chOff x="660400" y="1627375"/>
            <a:chExt cx="10858500" cy="4506726"/>
          </a:xfrm>
        </p:grpSpPr>
        <p:sp>
          <p:nvSpPr>
            <p:cNvPr id="6" name="箭头: 右 5"/>
            <p:cNvSpPr/>
            <p:nvPr>
              <p:custDataLst>
                <p:tags r:id="rId2"/>
              </p:custDataLst>
            </p:nvPr>
          </p:nvSpPr>
          <p:spPr>
            <a:xfrm>
              <a:off x="660400" y="3932871"/>
              <a:ext cx="10858500" cy="446247"/>
            </a:xfrm>
            <a:prstGeom prst="rightArrow">
              <a:avLst>
                <a:gd name="adj1" fmla="val 100000"/>
                <a:gd name="adj2" fmla="val 50000"/>
              </a:avLst>
            </a:prstGeom>
            <a:solidFill>
              <a:schemeClr val="bg1">
                <a:lumMod val="85000"/>
                <a:alpha val="50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zh-CN" altLang="en-US" sz="2000" b="1" dirty="0">
                <a:solidFill>
                  <a:schemeClr val="tx1">
                    <a:lumMod val="75000"/>
                    <a:lumOff val="25000"/>
                  </a:schemeClr>
                </a:solidFill>
                <a:latin typeface="阿里巴巴普惠体 3.0 105 Heavy" panose="00020600040101010101" charset="-122"/>
                <a:ea typeface="阿里巴巴普惠体 3.0 105 Heavy" panose="00020600040101010101" charset="-122"/>
                <a:sym typeface="思源宋体 CN" panose="02020400000000000000" pitchFamily="18" charset="-122"/>
              </a:endParaRPr>
            </a:p>
          </p:txBody>
        </p:sp>
        <p:grpSp>
          <p:nvGrpSpPr>
            <p:cNvPr id="7" name="组合 6"/>
            <p:cNvGrpSpPr/>
            <p:nvPr/>
          </p:nvGrpSpPr>
          <p:grpSpPr>
            <a:xfrm>
              <a:off x="1075914" y="1627375"/>
              <a:ext cx="9887774" cy="4506726"/>
              <a:chOff x="1075914" y="1627375"/>
              <a:chExt cx="9887774" cy="4506726"/>
            </a:xfrm>
          </p:grpSpPr>
          <p:grpSp>
            <p:nvGrpSpPr>
              <p:cNvPr id="8" name="组合 7"/>
              <p:cNvGrpSpPr/>
              <p:nvPr/>
            </p:nvGrpSpPr>
            <p:grpSpPr>
              <a:xfrm>
                <a:off x="1075914" y="3759994"/>
                <a:ext cx="2848220" cy="2374107"/>
                <a:chOff x="1075914" y="3759994"/>
                <a:chExt cx="2848220" cy="2374107"/>
              </a:xfrm>
            </p:grpSpPr>
            <p:grpSp>
              <p:nvGrpSpPr>
                <p:cNvPr id="36" name="组合 35"/>
                <p:cNvGrpSpPr/>
                <p:nvPr/>
              </p:nvGrpSpPr>
              <p:grpSpPr>
                <a:xfrm>
                  <a:off x="1075914" y="5117843"/>
                  <a:ext cx="2848220" cy="1016258"/>
                  <a:chOff x="1075914" y="5117843"/>
                  <a:chExt cx="2848220" cy="1016258"/>
                </a:xfrm>
              </p:grpSpPr>
              <p:sp>
                <p:nvSpPr>
                  <p:cNvPr id="41" name="Text1"/>
                  <p:cNvSpPr txBox="1"/>
                  <p:nvPr>
                    <p:custDataLst>
                      <p:tags r:id="rId3"/>
                    </p:custDataLst>
                  </p:nvPr>
                </p:nvSpPr>
                <p:spPr>
                  <a:xfrm>
                    <a:off x="1075914" y="5647455"/>
                    <a:ext cx="2848220" cy="486646"/>
                  </a:xfrm>
                  <a:prstGeom prst="rect">
                    <a:avLst/>
                  </a:prstGeom>
                  <a:noFill/>
                </p:spPr>
                <p:txBody>
                  <a:bodyPr wrap="square" rtlCol="0" anchor="t" anchorCtr="1">
                    <a:noAutofit/>
                  </a:bodyPr>
                  <a:lstStyle/>
                  <a:p>
                    <a:pPr algn="l" defTabSz="866775" fontAlgn="base">
                      <a:lnSpc>
                        <a:spcPct val="150000"/>
                      </a:lnSpc>
                      <a:spcBef>
                        <a:spcPct val="0"/>
                      </a:spcBef>
                      <a:spcAft>
                        <a:spcPct val="0"/>
                      </a:spcAft>
                    </a:pPr>
                    <a:r>
                      <a:rPr lang="zh-CN" altLang="en-US" sz="1400" dirty="0">
                        <a:solidFill>
                          <a:schemeClr val="tx1">
                            <a:lumMod val="85000"/>
                            <a:lumOff val="15000"/>
                          </a:schemeClr>
                        </a:solidFill>
                        <a:latin typeface="阿里巴巴普惠体 3.0 45 Light" panose="00020600040101010101" charset="-122"/>
                        <a:ea typeface="阿里巴巴普惠体 3.0 45 Light" panose="00020600040101010101" charset="-122"/>
                        <a:cs typeface="+mn-ea"/>
                        <a:sym typeface="思源宋体 CN" panose="02020400000000000000" pitchFamily="18" charset="-122"/>
                      </a:rPr>
                      <a:t>单击添加详细文字说明，或复制文本黏贴自此右键只保留文字单击添加详细文字说明</a:t>
                    </a:r>
                    <a:endParaRPr lang="zh-CN" altLang="en-US" sz="1400" dirty="0">
                      <a:solidFill>
                        <a:schemeClr val="tx1">
                          <a:lumMod val="85000"/>
                          <a:lumOff val="15000"/>
                        </a:schemeClr>
                      </a:solidFill>
                      <a:latin typeface="阿里巴巴普惠体 3.0 45 Light" panose="00020600040101010101" charset="-122"/>
                      <a:ea typeface="阿里巴巴普惠体 3.0 45 Light" panose="00020600040101010101" charset="-122"/>
                      <a:cs typeface="+mn-ea"/>
                      <a:sym typeface="思源宋体 CN" panose="02020400000000000000" pitchFamily="18" charset="-122"/>
                    </a:endParaRPr>
                  </a:p>
                </p:txBody>
              </p:sp>
              <p:sp>
                <p:nvSpPr>
                  <p:cNvPr id="42" name="Bullet1"/>
                  <p:cNvSpPr txBox="1"/>
                  <p:nvPr>
                    <p:custDataLst>
                      <p:tags r:id="rId4"/>
                    </p:custDataLst>
                  </p:nvPr>
                </p:nvSpPr>
                <p:spPr>
                  <a:xfrm>
                    <a:off x="1075915" y="5117843"/>
                    <a:ext cx="2848218" cy="513010"/>
                  </a:xfrm>
                  <a:prstGeom prst="rect">
                    <a:avLst/>
                  </a:prstGeom>
                  <a:noFill/>
                </p:spPr>
                <p:txBody>
                  <a:bodyPr wrap="square" rtlCol="0" anchor="b" anchorCtr="1">
                    <a:normAutofit/>
                  </a:bodyPr>
                  <a:lstStyle/>
                  <a:p>
                    <a:pPr algn="ctr"/>
                    <a:r>
                      <a:rPr lang="zh-CN" altLang="en-US" sz="2000" b="1" dirty="0">
                        <a:solidFill>
                          <a:schemeClr val="tx1">
                            <a:lumMod val="75000"/>
                            <a:lumOff val="25000"/>
                          </a:schemeClr>
                        </a:solidFill>
                        <a:latin typeface="阿里巴巴普惠体 3.0 105 Heavy" panose="00020600040101010101" charset="-122"/>
                        <a:ea typeface="阿里巴巴普惠体 3.0 105 Heavy" panose="00020600040101010101" charset="-122"/>
                        <a:sym typeface="思源宋体 CN" panose="02020400000000000000" pitchFamily="18" charset="-122"/>
                      </a:rPr>
                      <a:t>输入文本</a:t>
                    </a:r>
                    <a:endParaRPr lang="zh-CN" altLang="en-US" sz="2000" b="1" dirty="0">
                      <a:solidFill>
                        <a:schemeClr val="tx1">
                          <a:lumMod val="75000"/>
                          <a:lumOff val="25000"/>
                        </a:schemeClr>
                      </a:solidFill>
                      <a:latin typeface="阿里巴巴普惠体 3.0 105 Heavy" panose="00020600040101010101" charset="-122"/>
                      <a:ea typeface="阿里巴巴普惠体 3.0 105 Heavy" panose="00020600040101010101" charset="-122"/>
                      <a:sym typeface="思源宋体 CN" panose="02020400000000000000" pitchFamily="18" charset="-122"/>
                    </a:endParaRPr>
                  </a:p>
                </p:txBody>
              </p:sp>
            </p:grpSp>
            <p:cxnSp>
              <p:nvCxnSpPr>
                <p:cNvPr id="37" name="直接连接符 36"/>
                <p:cNvCxnSpPr/>
                <p:nvPr>
                  <p:custDataLst>
                    <p:tags r:id="rId5"/>
                  </p:custDataLst>
                </p:nvPr>
              </p:nvCxnSpPr>
              <p:spPr>
                <a:xfrm>
                  <a:off x="2500024" y="4185620"/>
                  <a:ext cx="0" cy="888166"/>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39" name="矩形 38"/>
                <p:cNvSpPr/>
                <p:nvPr>
                  <p:custDataLst>
                    <p:tags r:id="rId6"/>
                  </p:custDataLst>
                </p:nvPr>
              </p:nvSpPr>
              <p:spPr>
                <a:xfrm>
                  <a:off x="2104024" y="3759994"/>
                  <a:ext cx="792000" cy="792000"/>
                </a:xfrm>
                <a:prstGeom prst="rect">
                  <a:avLst/>
                </a:prstGeom>
                <a:solidFill>
                  <a:schemeClr val="tx1">
                    <a:lumMod val="50000"/>
                    <a:lumOff val="50000"/>
                  </a:schemeClr>
                </a:solidFill>
                <a:ln w="2540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zh-CN" altLang="en-US" sz="2000" b="1" dirty="0">
                    <a:solidFill>
                      <a:schemeClr val="tx1">
                        <a:lumMod val="75000"/>
                        <a:lumOff val="25000"/>
                      </a:schemeClr>
                    </a:solidFill>
                    <a:latin typeface="阿里巴巴普惠体 3.0 105 Heavy" panose="00020600040101010101" charset="-122"/>
                    <a:ea typeface="阿里巴巴普惠体 3.0 105 Heavy" panose="00020600040101010101" charset="-122"/>
                    <a:sym typeface="思源宋体 CN" panose="02020400000000000000" pitchFamily="18" charset="-122"/>
                  </a:endParaRPr>
                </a:p>
              </p:txBody>
            </p:sp>
          </p:grpSp>
          <p:grpSp>
            <p:nvGrpSpPr>
              <p:cNvPr id="9" name="组合 8"/>
              <p:cNvGrpSpPr/>
              <p:nvPr/>
            </p:nvGrpSpPr>
            <p:grpSpPr>
              <a:xfrm>
                <a:off x="3422432" y="1627375"/>
                <a:ext cx="2848220" cy="2924619"/>
                <a:chOff x="3422432" y="1627375"/>
                <a:chExt cx="2848220" cy="2924619"/>
              </a:xfrm>
            </p:grpSpPr>
            <p:cxnSp>
              <p:nvCxnSpPr>
                <p:cNvPr id="28" name="直接连接符 27"/>
                <p:cNvCxnSpPr/>
                <p:nvPr>
                  <p:custDataLst>
                    <p:tags r:id="rId7"/>
                  </p:custDataLst>
                </p:nvPr>
              </p:nvCxnSpPr>
              <p:spPr>
                <a:xfrm rot="10800000">
                  <a:off x="4846543" y="3238201"/>
                  <a:ext cx="0" cy="888166"/>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3422432" y="1627375"/>
                  <a:ext cx="2848220" cy="2924619"/>
                  <a:chOff x="3422432" y="1627375"/>
                  <a:chExt cx="2848220" cy="2924619"/>
                </a:xfrm>
              </p:grpSpPr>
              <p:grpSp>
                <p:nvGrpSpPr>
                  <p:cNvPr id="30" name="组合 29"/>
                  <p:cNvGrpSpPr/>
                  <p:nvPr/>
                </p:nvGrpSpPr>
                <p:grpSpPr>
                  <a:xfrm>
                    <a:off x="3422432" y="1627375"/>
                    <a:ext cx="2848220" cy="1016258"/>
                    <a:chOff x="3422432" y="1627375"/>
                    <a:chExt cx="2848220" cy="1016258"/>
                  </a:xfrm>
                </p:grpSpPr>
                <p:sp>
                  <p:nvSpPr>
                    <p:cNvPr id="34" name="Text2"/>
                    <p:cNvSpPr txBox="1"/>
                    <p:nvPr>
                      <p:custDataLst>
                        <p:tags r:id="rId8"/>
                      </p:custDataLst>
                    </p:nvPr>
                  </p:nvSpPr>
                  <p:spPr>
                    <a:xfrm>
                      <a:off x="3422432" y="2156987"/>
                      <a:ext cx="2848220" cy="486646"/>
                    </a:xfrm>
                    <a:prstGeom prst="rect">
                      <a:avLst/>
                    </a:prstGeom>
                    <a:noFill/>
                  </p:spPr>
                  <p:txBody>
                    <a:bodyPr wrap="square" rtlCol="0" anchor="t" anchorCtr="1">
                      <a:noAutofit/>
                    </a:bodyPr>
                    <a:lstStyle/>
                    <a:p>
                      <a:pPr algn="l" defTabSz="866775" fontAlgn="base">
                        <a:lnSpc>
                          <a:spcPct val="150000"/>
                        </a:lnSpc>
                        <a:spcBef>
                          <a:spcPct val="0"/>
                        </a:spcBef>
                        <a:spcAft>
                          <a:spcPct val="0"/>
                        </a:spcAft>
                      </a:pPr>
                      <a:r>
                        <a:rPr lang="zh-CN" altLang="en-US" sz="1400" dirty="0">
                          <a:solidFill>
                            <a:schemeClr val="tx1">
                              <a:lumMod val="85000"/>
                              <a:lumOff val="15000"/>
                            </a:schemeClr>
                          </a:solidFill>
                          <a:latin typeface="阿里巴巴普惠体 3.0 45 Light" panose="00020600040101010101" charset="-122"/>
                          <a:ea typeface="阿里巴巴普惠体 3.0 45 Light" panose="00020600040101010101" charset="-122"/>
                          <a:cs typeface="+mn-ea"/>
                          <a:sym typeface="思源宋体 CN" panose="02020400000000000000" pitchFamily="18" charset="-122"/>
                        </a:rPr>
                        <a:t>单击添加详细文字说明，或复制文本黏贴自此右键只保留文字单击添加详细文字说明</a:t>
                      </a:r>
                      <a:endParaRPr lang="zh-CN" altLang="en-US" sz="1400" dirty="0">
                        <a:solidFill>
                          <a:schemeClr val="tx1">
                            <a:lumMod val="85000"/>
                            <a:lumOff val="15000"/>
                          </a:schemeClr>
                        </a:solidFill>
                        <a:latin typeface="阿里巴巴普惠体 3.0 45 Light" panose="00020600040101010101" charset="-122"/>
                        <a:ea typeface="阿里巴巴普惠体 3.0 45 Light" panose="00020600040101010101" charset="-122"/>
                        <a:cs typeface="+mn-ea"/>
                        <a:sym typeface="思源宋体 CN" panose="02020400000000000000" pitchFamily="18" charset="-122"/>
                      </a:endParaRPr>
                    </a:p>
                  </p:txBody>
                </p:sp>
                <p:sp>
                  <p:nvSpPr>
                    <p:cNvPr id="35" name="Bullet2"/>
                    <p:cNvSpPr txBox="1"/>
                    <p:nvPr>
                      <p:custDataLst>
                        <p:tags r:id="rId9"/>
                      </p:custDataLst>
                    </p:nvPr>
                  </p:nvSpPr>
                  <p:spPr>
                    <a:xfrm>
                      <a:off x="3422433" y="1627375"/>
                      <a:ext cx="2848218" cy="513010"/>
                    </a:xfrm>
                    <a:prstGeom prst="rect">
                      <a:avLst/>
                    </a:prstGeom>
                    <a:noFill/>
                  </p:spPr>
                  <p:txBody>
                    <a:bodyPr wrap="square" rtlCol="0" anchor="b" anchorCtr="1">
                      <a:normAutofit/>
                    </a:bodyPr>
                    <a:lstStyle/>
                    <a:p>
                      <a:pPr algn="ctr"/>
                      <a:r>
                        <a:rPr lang="zh-CN" altLang="en-US" sz="2000" b="1" dirty="0">
                          <a:solidFill>
                            <a:schemeClr val="tx1">
                              <a:lumMod val="75000"/>
                              <a:lumOff val="25000"/>
                            </a:schemeClr>
                          </a:solidFill>
                          <a:latin typeface="阿里巴巴普惠体 3.0 105 Heavy" panose="00020600040101010101" charset="-122"/>
                          <a:ea typeface="阿里巴巴普惠体 3.0 105 Heavy" panose="00020600040101010101" charset="-122"/>
                          <a:sym typeface="思源宋体 CN" panose="02020400000000000000" pitchFamily="18" charset="-122"/>
                        </a:rPr>
                        <a:t>输入文本</a:t>
                      </a:r>
                      <a:endParaRPr lang="zh-CN" altLang="en-US" sz="2000" b="1" dirty="0">
                        <a:solidFill>
                          <a:schemeClr val="tx1">
                            <a:lumMod val="75000"/>
                            <a:lumOff val="25000"/>
                          </a:schemeClr>
                        </a:solidFill>
                        <a:latin typeface="阿里巴巴普惠体 3.0 105 Heavy" panose="00020600040101010101" charset="-122"/>
                        <a:ea typeface="阿里巴巴普惠体 3.0 105 Heavy" panose="00020600040101010101" charset="-122"/>
                        <a:sym typeface="思源宋体 CN" panose="02020400000000000000" pitchFamily="18" charset="-122"/>
                      </a:endParaRPr>
                    </a:p>
                  </p:txBody>
                </p:sp>
              </p:grpSp>
              <p:sp>
                <p:nvSpPr>
                  <p:cNvPr id="32" name="矩形 31"/>
                  <p:cNvSpPr/>
                  <p:nvPr>
                    <p:custDataLst>
                      <p:tags r:id="rId10"/>
                    </p:custDataLst>
                  </p:nvPr>
                </p:nvSpPr>
                <p:spPr>
                  <a:xfrm>
                    <a:off x="4450542" y="3759994"/>
                    <a:ext cx="792000" cy="792000"/>
                  </a:xfrm>
                  <a:prstGeom prst="rect">
                    <a:avLst/>
                  </a:prstGeom>
                  <a:solidFill>
                    <a:schemeClr val="tx1">
                      <a:lumMod val="50000"/>
                      <a:lumOff val="50000"/>
                    </a:schemeClr>
                  </a:solidFill>
                  <a:ln w="2540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zh-CN" altLang="en-US" sz="2000" b="1" dirty="0">
                      <a:solidFill>
                        <a:schemeClr val="tx1">
                          <a:lumMod val="75000"/>
                          <a:lumOff val="25000"/>
                        </a:schemeClr>
                      </a:solidFill>
                      <a:latin typeface="阿里巴巴普惠体 3.0 105 Heavy" panose="00020600040101010101" charset="-122"/>
                      <a:ea typeface="阿里巴巴普惠体 3.0 105 Heavy" panose="00020600040101010101" charset="-122"/>
                      <a:sym typeface="思源宋体 CN" panose="02020400000000000000" pitchFamily="18" charset="-122"/>
                    </a:endParaRPr>
                  </a:p>
                </p:txBody>
              </p:sp>
            </p:grpSp>
          </p:grpSp>
          <p:grpSp>
            <p:nvGrpSpPr>
              <p:cNvPr id="10" name="组合 9"/>
              <p:cNvGrpSpPr/>
              <p:nvPr/>
            </p:nvGrpSpPr>
            <p:grpSpPr>
              <a:xfrm>
                <a:off x="5768950" y="3759994"/>
                <a:ext cx="2848220" cy="2374107"/>
                <a:chOff x="5768950" y="3759994"/>
                <a:chExt cx="2848220" cy="2374107"/>
              </a:xfrm>
            </p:grpSpPr>
            <p:cxnSp>
              <p:nvCxnSpPr>
                <p:cNvPr id="20" name="直接连接符 19"/>
                <p:cNvCxnSpPr/>
                <p:nvPr>
                  <p:custDataLst>
                    <p:tags r:id="rId11"/>
                  </p:custDataLst>
                </p:nvPr>
              </p:nvCxnSpPr>
              <p:spPr>
                <a:xfrm>
                  <a:off x="7193060" y="4185620"/>
                  <a:ext cx="0" cy="888166"/>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5768950" y="3759994"/>
                  <a:ext cx="2848220" cy="2374107"/>
                  <a:chOff x="5768950" y="3759994"/>
                  <a:chExt cx="2848220" cy="2374107"/>
                </a:xfrm>
              </p:grpSpPr>
              <p:grpSp>
                <p:nvGrpSpPr>
                  <p:cNvPr id="22" name="组合 21"/>
                  <p:cNvGrpSpPr/>
                  <p:nvPr/>
                </p:nvGrpSpPr>
                <p:grpSpPr>
                  <a:xfrm>
                    <a:off x="5768950" y="5117843"/>
                    <a:ext cx="2848220" cy="1016258"/>
                    <a:chOff x="5768950" y="5117843"/>
                    <a:chExt cx="2848220" cy="1016258"/>
                  </a:xfrm>
                </p:grpSpPr>
                <p:sp>
                  <p:nvSpPr>
                    <p:cNvPr id="26" name="Text3"/>
                    <p:cNvSpPr txBox="1"/>
                    <p:nvPr>
                      <p:custDataLst>
                        <p:tags r:id="rId12"/>
                      </p:custDataLst>
                    </p:nvPr>
                  </p:nvSpPr>
                  <p:spPr>
                    <a:xfrm>
                      <a:off x="5768950" y="5647455"/>
                      <a:ext cx="2848220" cy="486646"/>
                    </a:xfrm>
                    <a:prstGeom prst="rect">
                      <a:avLst/>
                    </a:prstGeom>
                    <a:noFill/>
                  </p:spPr>
                  <p:txBody>
                    <a:bodyPr wrap="square" rtlCol="0" anchor="t" anchorCtr="1">
                      <a:noAutofit/>
                    </a:bodyPr>
                    <a:lstStyle/>
                    <a:p>
                      <a:pPr algn="l" defTabSz="866775" fontAlgn="base">
                        <a:lnSpc>
                          <a:spcPct val="150000"/>
                        </a:lnSpc>
                        <a:spcBef>
                          <a:spcPct val="0"/>
                        </a:spcBef>
                        <a:spcAft>
                          <a:spcPct val="0"/>
                        </a:spcAft>
                      </a:pPr>
                      <a:r>
                        <a:rPr lang="zh-CN" altLang="en-US" sz="1400" dirty="0">
                          <a:solidFill>
                            <a:schemeClr val="tx1">
                              <a:lumMod val="85000"/>
                              <a:lumOff val="15000"/>
                            </a:schemeClr>
                          </a:solidFill>
                          <a:latin typeface="阿里巴巴普惠体 3.0 45 Light" panose="00020600040101010101" charset="-122"/>
                          <a:ea typeface="阿里巴巴普惠体 3.0 45 Light" panose="00020600040101010101" charset="-122"/>
                          <a:cs typeface="+mn-ea"/>
                          <a:sym typeface="思源宋体 CN" panose="02020400000000000000" pitchFamily="18" charset="-122"/>
                        </a:rPr>
                        <a:t>单击添加详细文字说明，或复制文本黏贴自此右键只保留文字单击添加详细文字说明</a:t>
                      </a:r>
                      <a:endParaRPr lang="zh-CN" altLang="en-US" sz="1400" dirty="0">
                        <a:solidFill>
                          <a:schemeClr val="tx1">
                            <a:lumMod val="85000"/>
                            <a:lumOff val="15000"/>
                          </a:schemeClr>
                        </a:solidFill>
                        <a:latin typeface="阿里巴巴普惠体 3.0 45 Light" panose="00020600040101010101" charset="-122"/>
                        <a:ea typeface="阿里巴巴普惠体 3.0 45 Light" panose="00020600040101010101" charset="-122"/>
                        <a:cs typeface="+mn-ea"/>
                        <a:sym typeface="思源宋体 CN" panose="02020400000000000000" pitchFamily="18" charset="-122"/>
                      </a:endParaRPr>
                    </a:p>
                  </p:txBody>
                </p:sp>
                <p:sp>
                  <p:nvSpPr>
                    <p:cNvPr id="27" name="Bullet3"/>
                    <p:cNvSpPr txBox="1"/>
                    <p:nvPr>
                      <p:custDataLst>
                        <p:tags r:id="rId13"/>
                      </p:custDataLst>
                    </p:nvPr>
                  </p:nvSpPr>
                  <p:spPr>
                    <a:xfrm>
                      <a:off x="5768951" y="5117843"/>
                      <a:ext cx="2848218" cy="513010"/>
                    </a:xfrm>
                    <a:prstGeom prst="rect">
                      <a:avLst/>
                    </a:prstGeom>
                    <a:noFill/>
                  </p:spPr>
                  <p:txBody>
                    <a:bodyPr wrap="square" rtlCol="0" anchor="b" anchorCtr="1">
                      <a:normAutofit/>
                    </a:bodyPr>
                    <a:lstStyle/>
                    <a:p>
                      <a:pPr algn="ctr"/>
                      <a:r>
                        <a:rPr lang="zh-CN" altLang="en-US" sz="2000" b="1" dirty="0">
                          <a:solidFill>
                            <a:schemeClr val="tx1">
                              <a:lumMod val="75000"/>
                              <a:lumOff val="25000"/>
                            </a:schemeClr>
                          </a:solidFill>
                          <a:latin typeface="阿里巴巴普惠体 3.0 105 Heavy" panose="00020600040101010101" charset="-122"/>
                          <a:ea typeface="阿里巴巴普惠体 3.0 105 Heavy" panose="00020600040101010101" charset="-122"/>
                          <a:sym typeface="思源宋体 CN" panose="02020400000000000000" pitchFamily="18" charset="-122"/>
                        </a:rPr>
                        <a:t>输入文本</a:t>
                      </a:r>
                      <a:endParaRPr lang="zh-CN" altLang="en-US" sz="2000" b="1" dirty="0">
                        <a:solidFill>
                          <a:schemeClr val="tx1">
                            <a:lumMod val="75000"/>
                            <a:lumOff val="25000"/>
                          </a:schemeClr>
                        </a:solidFill>
                        <a:latin typeface="阿里巴巴普惠体 3.0 105 Heavy" panose="00020600040101010101" charset="-122"/>
                        <a:ea typeface="阿里巴巴普惠体 3.0 105 Heavy" panose="00020600040101010101" charset="-122"/>
                        <a:sym typeface="思源宋体 CN" panose="02020400000000000000" pitchFamily="18" charset="-122"/>
                      </a:endParaRPr>
                    </a:p>
                  </p:txBody>
                </p:sp>
              </p:grpSp>
              <p:sp>
                <p:nvSpPr>
                  <p:cNvPr id="24" name="矩形 23"/>
                  <p:cNvSpPr/>
                  <p:nvPr>
                    <p:custDataLst>
                      <p:tags r:id="rId14"/>
                    </p:custDataLst>
                  </p:nvPr>
                </p:nvSpPr>
                <p:spPr>
                  <a:xfrm>
                    <a:off x="6797060" y="3759994"/>
                    <a:ext cx="792000" cy="792000"/>
                  </a:xfrm>
                  <a:prstGeom prst="rect">
                    <a:avLst/>
                  </a:prstGeom>
                  <a:solidFill>
                    <a:schemeClr val="tx1">
                      <a:lumMod val="50000"/>
                      <a:lumOff val="50000"/>
                    </a:schemeClr>
                  </a:solidFill>
                  <a:ln w="2540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zh-CN" altLang="en-US" sz="2000" b="1" dirty="0">
                      <a:solidFill>
                        <a:schemeClr val="bg1"/>
                      </a:solidFill>
                      <a:latin typeface="阿里巴巴普惠体 3.0 105 Heavy" panose="00020600040101010101" charset="-122"/>
                      <a:ea typeface="阿里巴巴普惠体 3.0 105 Heavy" panose="00020600040101010101" charset="-122"/>
                      <a:sym typeface="思源宋体 CN" panose="02020400000000000000" pitchFamily="18" charset="-122"/>
                    </a:endParaRPr>
                  </a:p>
                </p:txBody>
              </p:sp>
            </p:grpSp>
          </p:grpSp>
          <p:grpSp>
            <p:nvGrpSpPr>
              <p:cNvPr id="11" name="组合 10"/>
              <p:cNvGrpSpPr/>
              <p:nvPr/>
            </p:nvGrpSpPr>
            <p:grpSpPr>
              <a:xfrm>
                <a:off x="8115468" y="1627375"/>
                <a:ext cx="2848220" cy="2924619"/>
                <a:chOff x="8115468" y="1627375"/>
                <a:chExt cx="2848220" cy="2924619"/>
              </a:xfrm>
            </p:grpSpPr>
            <p:cxnSp>
              <p:nvCxnSpPr>
                <p:cNvPr id="12" name="直接连接符 11"/>
                <p:cNvCxnSpPr/>
                <p:nvPr>
                  <p:custDataLst>
                    <p:tags r:id="rId15"/>
                  </p:custDataLst>
                </p:nvPr>
              </p:nvCxnSpPr>
              <p:spPr>
                <a:xfrm rot="10800000">
                  <a:off x="9539578" y="3238201"/>
                  <a:ext cx="0" cy="888166"/>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8115468" y="1627375"/>
                  <a:ext cx="2848220" cy="2924619"/>
                  <a:chOff x="8115468" y="1627375"/>
                  <a:chExt cx="2848220" cy="2924619"/>
                </a:xfrm>
              </p:grpSpPr>
              <p:grpSp>
                <p:nvGrpSpPr>
                  <p:cNvPr id="14" name="组合 13"/>
                  <p:cNvGrpSpPr/>
                  <p:nvPr/>
                </p:nvGrpSpPr>
                <p:grpSpPr>
                  <a:xfrm>
                    <a:off x="8115468" y="1627375"/>
                    <a:ext cx="2848220" cy="1016258"/>
                    <a:chOff x="8115468" y="1627375"/>
                    <a:chExt cx="2848220" cy="1016258"/>
                  </a:xfrm>
                </p:grpSpPr>
                <p:sp>
                  <p:nvSpPr>
                    <p:cNvPr id="18" name="Text4"/>
                    <p:cNvSpPr txBox="1"/>
                    <p:nvPr>
                      <p:custDataLst>
                        <p:tags r:id="rId16"/>
                      </p:custDataLst>
                    </p:nvPr>
                  </p:nvSpPr>
                  <p:spPr>
                    <a:xfrm>
                      <a:off x="8115468" y="2156987"/>
                      <a:ext cx="2848220" cy="486646"/>
                    </a:xfrm>
                    <a:prstGeom prst="rect">
                      <a:avLst/>
                    </a:prstGeom>
                    <a:noFill/>
                  </p:spPr>
                  <p:txBody>
                    <a:bodyPr wrap="square" rtlCol="0" anchor="t" anchorCtr="1">
                      <a:noAutofit/>
                    </a:bodyPr>
                    <a:lstStyle/>
                    <a:p>
                      <a:pPr algn="l" defTabSz="866775" fontAlgn="base">
                        <a:lnSpc>
                          <a:spcPct val="150000"/>
                        </a:lnSpc>
                        <a:spcBef>
                          <a:spcPct val="0"/>
                        </a:spcBef>
                        <a:spcAft>
                          <a:spcPct val="0"/>
                        </a:spcAft>
                      </a:pPr>
                      <a:r>
                        <a:rPr lang="zh-CN" altLang="en-US" sz="1400" dirty="0">
                          <a:solidFill>
                            <a:schemeClr val="tx1">
                              <a:lumMod val="85000"/>
                              <a:lumOff val="15000"/>
                            </a:schemeClr>
                          </a:solidFill>
                          <a:latin typeface="阿里巴巴普惠体 3.0 45 Light" panose="00020600040101010101" charset="-122"/>
                          <a:ea typeface="阿里巴巴普惠体 3.0 45 Light" panose="00020600040101010101" charset="-122"/>
                          <a:cs typeface="+mn-ea"/>
                          <a:sym typeface="思源宋体 CN" panose="02020400000000000000" pitchFamily="18" charset="-122"/>
                        </a:rPr>
                        <a:t>单击添加详细文字说明，或复制文本黏贴自此右键只保留文字单击添加详细文字说明</a:t>
                      </a:r>
                      <a:endParaRPr lang="zh-CN" altLang="en-US" sz="1400" dirty="0">
                        <a:solidFill>
                          <a:schemeClr val="tx1">
                            <a:lumMod val="85000"/>
                            <a:lumOff val="15000"/>
                          </a:schemeClr>
                        </a:solidFill>
                        <a:latin typeface="阿里巴巴普惠体 3.0 45 Light" panose="00020600040101010101" charset="-122"/>
                        <a:ea typeface="阿里巴巴普惠体 3.0 45 Light" panose="00020600040101010101" charset="-122"/>
                        <a:cs typeface="+mn-ea"/>
                        <a:sym typeface="思源宋体 CN" panose="02020400000000000000" pitchFamily="18" charset="-122"/>
                      </a:endParaRPr>
                    </a:p>
                  </p:txBody>
                </p:sp>
                <p:sp>
                  <p:nvSpPr>
                    <p:cNvPr id="19" name="Bullet4"/>
                    <p:cNvSpPr txBox="1"/>
                    <p:nvPr>
                      <p:custDataLst>
                        <p:tags r:id="rId17"/>
                      </p:custDataLst>
                    </p:nvPr>
                  </p:nvSpPr>
                  <p:spPr>
                    <a:xfrm>
                      <a:off x="8115469" y="1627375"/>
                      <a:ext cx="2848218" cy="513010"/>
                    </a:xfrm>
                    <a:prstGeom prst="rect">
                      <a:avLst/>
                    </a:prstGeom>
                    <a:noFill/>
                  </p:spPr>
                  <p:txBody>
                    <a:bodyPr wrap="square" rtlCol="0" anchor="b" anchorCtr="1">
                      <a:normAutofit/>
                    </a:bodyPr>
                    <a:lstStyle/>
                    <a:p>
                      <a:pPr algn="ctr"/>
                      <a:r>
                        <a:rPr lang="zh-CN" altLang="en-US" sz="2000" b="1" dirty="0">
                          <a:solidFill>
                            <a:schemeClr val="tx1">
                              <a:lumMod val="75000"/>
                              <a:lumOff val="25000"/>
                            </a:schemeClr>
                          </a:solidFill>
                          <a:latin typeface="阿里巴巴普惠体 3.0 105 Heavy" panose="00020600040101010101" charset="-122"/>
                          <a:ea typeface="阿里巴巴普惠体 3.0 105 Heavy" panose="00020600040101010101" charset="-122"/>
                          <a:sym typeface="思源宋体 CN" panose="02020400000000000000" pitchFamily="18" charset="-122"/>
                        </a:rPr>
                        <a:t>输入文本</a:t>
                      </a:r>
                      <a:endParaRPr lang="zh-CN" altLang="en-US" sz="2000" b="1" dirty="0">
                        <a:solidFill>
                          <a:schemeClr val="tx1">
                            <a:lumMod val="75000"/>
                            <a:lumOff val="25000"/>
                          </a:schemeClr>
                        </a:solidFill>
                        <a:latin typeface="阿里巴巴普惠体 3.0 105 Heavy" panose="00020600040101010101" charset="-122"/>
                        <a:ea typeface="阿里巴巴普惠体 3.0 105 Heavy" panose="00020600040101010101" charset="-122"/>
                        <a:sym typeface="思源宋体 CN" panose="02020400000000000000" pitchFamily="18" charset="-122"/>
                      </a:endParaRPr>
                    </a:p>
                  </p:txBody>
                </p:sp>
              </p:grpSp>
              <p:sp>
                <p:nvSpPr>
                  <p:cNvPr id="16" name="矩形 15"/>
                  <p:cNvSpPr/>
                  <p:nvPr>
                    <p:custDataLst>
                      <p:tags r:id="rId18"/>
                    </p:custDataLst>
                  </p:nvPr>
                </p:nvSpPr>
                <p:spPr>
                  <a:xfrm>
                    <a:off x="9143578" y="3759994"/>
                    <a:ext cx="792000" cy="792000"/>
                  </a:xfrm>
                  <a:prstGeom prst="rect">
                    <a:avLst/>
                  </a:prstGeom>
                  <a:solidFill>
                    <a:schemeClr val="tx1">
                      <a:lumMod val="50000"/>
                      <a:lumOff val="50000"/>
                    </a:schemeClr>
                  </a:solidFill>
                  <a:ln w="2540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zh-CN" altLang="en-US" sz="2000" b="1" dirty="0">
                      <a:solidFill>
                        <a:schemeClr val="tx1">
                          <a:lumMod val="75000"/>
                          <a:lumOff val="25000"/>
                        </a:schemeClr>
                      </a:solidFill>
                      <a:latin typeface="阿里巴巴普惠体 3.0 105 Heavy" panose="00020600040101010101" charset="-122"/>
                      <a:ea typeface="阿里巴巴普惠体 3.0 105 Heavy" panose="00020600040101010101" charset="-122"/>
                      <a:sym typeface="思源宋体 CN" panose="02020400000000000000" pitchFamily="18" charset="-122"/>
                    </a:endParaRPr>
                  </a:p>
                </p:txBody>
              </p:sp>
            </p:grpSp>
          </p:grpSp>
        </p:grpSp>
      </p:grpSp>
      <p:sp>
        <p:nvSpPr>
          <p:cNvPr id="3" name="文本框 2"/>
          <p:cNvSpPr txBox="1"/>
          <p:nvPr/>
        </p:nvSpPr>
        <p:spPr>
          <a:xfrm>
            <a:off x="4580890" y="3244850"/>
            <a:ext cx="730885" cy="1014730"/>
          </a:xfrm>
          <a:prstGeom prst="rect">
            <a:avLst/>
          </a:prstGeom>
          <a:noFill/>
        </p:spPr>
        <p:txBody>
          <a:bodyPr wrap="square" rtlCol="0" anchor="t">
            <a:spAutoFit/>
          </a:bodyPr>
          <a:p>
            <a:r>
              <a:rPr lang="zh-CN" altLang="en-US" sz="6000">
                <a:solidFill>
                  <a:schemeClr val="bg1"/>
                </a:solidFill>
              </a:rPr>
              <a:t>♣</a:t>
            </a:r>
            <a:endParaRPr lang="zh-CN" altLang="en-US" sz="6000">
              <a:solidFill>
                <a:schemeClr val="bg1"/>
              </a:solidFill>
            </a:endParaRPr>
          </a:p>
        </p:txBody>
      </p:sp>
      <p:sp>
        <p:nvSpPr>
          <p:cNvPr id="4" name="文本框 3"/>
          <p:cNvSpPr txBox="1"/>
          <p:nvPr/>
        </p:nvSpPr>
        <p:spPr>
          <a:xfrm>
            <a:off x="2233930" y="3244850"/>
            <a:ext cx="668020" cy="1014730"/>
          </a:xfrm>
          <a:prstGeom prst="rect">
            <a:avLst/>
          </a:prstGeom>
          <a:noFill/>
        </p:spPr>
        <p:txBody>
          <a:bodyPr wrap="square" rtlCol="0" anchor="t">
            <a:spAutoFit/>
          </a:bodyPr>
          <a:p>
            <a:r>
              <a:rPr lang="zh-CN" altLang="en-US" sz="6000">
                <a:solidFill>
                  <a:schemeClr val="bg1"/>
                </a:solidFill>
              </a:rPr>
              <a:t>♦</a:t>
            </a:r>
            <a:endParaRPr lang="zh-CN" altLang="en-US" sz="6000">
              <a:solidFill>
                <a:schemeClr val="bg1"/>
              </a:solidFill>
            </a:endParaRPr>
          </a:p>
        </p:txBody>
      </p:sp>
      <p:sp>
        <p:nvSpPr>
          <p:cNvPr id="43" name="文本框 42"/>
          <p:cNvSpPr txBox="1"/>
          <p:nvPr/>
        </p:nvSpPr>
        <p:spPr>
          <a:xfrm>
            <a:off x="6917055" y="3244850"/>
            <a:ext cx="564515" cy="1014730"/>
          </a:xfrm>
          <a:prstGeom prst="rect">
            <a:avLst/>
          </a:prstGeom>
          <a:noFill/>
        </p:spPr>
        <p:txBody>
          <a:bodyPr wrap="square" rtlCol="0" anchor="t">
            <a:spAutoFit/>
          </a:bodyPr>
          <a:p>
            <a:r>
              <a:rPr lang="zh-CN" altLang="en-US" sz="6000">
                <a:solidFill>
                  <a:schemeClr val="bg1"/>
                </a:solidFill>
              </a:rPr>
              <a:t>♥</a:t>
            </a:r>
            <a:endParaRPr lang="zh-CN" altLang="en-US" sz="6000">
              <a:solidFill>
                <a:schemeClr val="bg1"/>
              </a:solidFill>
            </a:endParaRPr>
          </a:p>
        </p:txBody>
      </p:sp>
      <p:sp>
        <p:nvSpPr>
          <p:cNvPr id="51" name="文本框 50"/>
          <p:cNvSpPr txBox="1"/>
          <p:nvPr/>
        </p:nvSpPr>
        <p:spPr>
          <a:xfrm>
            <a:off x="9242425" y="3244850"/>
            <a:ext cx="606425" cy="1014730"/>
          </a:xfrm>
          <a:prstGeom prst="rect">
            <a:avLst/>
          </a:prstGeom>
          <a:noFill/>
        </p:spPr>
        <p:txBody>
          <a:bodyPr wrap="square" rtlCol="0" anchor="t">
            <a:spAutoFit/>
          </a:bodyPr>
          <a:p>
            <a:r>
              <a:rPr lang="zh-CN" altLang="en-US" sz="6000">
                <a:solidFill>
                  <a:schemeClr val="bg1"/>
                </a:solidFill>
              </a:rPr>
              <a:t>♠</a:t>
            </a:r>
            <a:endParaRPr lang="zh-CN" altLang="en-US" sz="6000">
              <a:solidFill>
                <a:schemeClr val="bg1"/>
              </a:solidFill>
            </a:endParaRPr>
          </a:p>
        </p:txBody>
      </p:sp>
      <p:sp>
        <p:nvSpPr>
          <p:cNvPr id="2" name="文本框 1"/>
          <p:cNvSpPr txBox="1"/>
          <p:nvPr/>
        </p:nvSpPr>
        <p:spPr>
          <a:xfrm>
            <a:off x="515620" y="104775"/>
            <a:ext cx="6096000" cy="521970"/>
          </a:xfrm>
          <a:prstGeom prst="rect">
            <a:avLst/>
          </a:prstGeom>
          <a:noFill/>
        </p:spPr>
        <p:txBody>
          <a:bodyPr wrap="square" rtlCol="0" anchor="t">
            <a:spAutoFit/>
          </a:bodyPr>
          <a:p>
            <a:pPr algn="l"/>
            <a:r>
              <a:rPr lang="zh-CN" altLang="en-US" sz="2800" dirty="0">
                <a:solidFill>
                  <a:schemeClr val="bg1"/>
                </a:solidFill>
                <a:latin typeface="阿里巴巴普惠体 3.0 105 Heavy" panose="00020600040101010101" charset="-122"/>
                <a:ea typeface="阿里巴巴普惠体 3.0 105 Heavy" panose="00020600040101010101" charset="-122"/>
                <a:sym typeface="Arial" panose="020B0604020202020204"/>
              </a:rPr>
              <a:t>点击输入标题</a:t>
            </a:r>
            <a:endParaRPr lang="zh-CN" altLang="en-US" sz="2800" dirty="0">
              <a:solidFill>
                <a:schemeClr val="bg1"/>
              </a:solidFill>
              <a:latin typeface="阿里巴巴普惠体 3.0 105 Heavy" panose="00020600040101010101" charset="-122"/>
              <a:ea typeface="阿里巴巴普惠体 3.0 105 Heavy" panose="00020600040101010101" charset="-122"/>
              <a:sym typeface="Arial" panose="020B0604020202020204"/>
            </a:endParaRPr>
          </a:p>
        </p:txBody>
      </p:sp>
      <p:sp>
        <p:nvSpPr>
          <p:cNvPr id="15" name="TextBox 76"/>
          <p:cNvSpPr txBox="1">
            <a:spLocks noChangeArrowheads="1"/>
          </p:cNvSpPr>
          <p:nvPr/>
        </p:nvSpPr>
        <p:spPr bwMode="auto">
          <a:xfrm>
            <a:off x="545356" y="93786"/>
            <a:ext cx="20116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solidFill>
                  <a:srgbClr val="4D4948"/>
                </a:solidFill>
                <a:latin typeface="阿里巴巴普惠体 3.0 75 SemiBold" panose="00020600040101010101" charset="-122"/>
                <a:ea typeface="阿里巴巴普惠体 3.0 75 SemiBold" panose="00020600040101010101" charset="-122"/>
              </a:rPr>
              <a:t>单击添加标题</a:t>
            </a:r>
            <a:endParaRPr lang="zh-CN" altLang="en-US" sz="2400" dirty="0">
              <a:solidFill>
                <a:srgbClr val="4D4948"/>
              </a:solidFill>
              <a:latin typeface="阿里巴巴普惠体 3.0 75 SemiBold" panose="00020600040101010101" charset="-122"/>
              <a:ea typeface="阿里巴巴普惠体 3.0 75 SemiBold" panose="00020600040101010101" charset="-122"/>
            </a:endParaRPr>
          </a:p>
        </p:txBody>
      </p:sp>
      <p:cxnSp>
        <p:nvCxnSpPr>
          <p:cNvPr id="38" name="直接连接符 46"/>
          <p:cNvCxnSpPr>
            <a:cxnSpLocks noChangeShapeType="1"/>
          </p:cNvCxnSpPr>
          <p:nvPr/>
        </p:nvCxnSpPr>
        <p:spPr bwMode="auto">
          <a:xfrm flipH="1">
            <a:off x="618387" y="593848"/>
            <a:ext cx="10729552" cy="0"/>
          </a:xfrm>
          <a:prstGeom prst="line">
            <a:avLst/>
          </a:prstGeom>
          <a:noFill/>
          <a:ln w="9525" cmpd="sng">
            <a:solidFill>
              <a:srgbClr val="4D494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Freeform 5"/>
          <p:cNvSpPr>
            <a:spLocks noChangeAspect="1"/>
          </p:cNvSpPr>
          <p:nvPr/>
        </p:nvSpPr>
        <p:spPr bwMode="auto">
          <a:xfrm>
            <a:off x="7510" y="203323"/>
            <a:ext cx="344488" cy="395288"/>
          </a:xfrm>
          <a:custGeom>
            <a:avLst/>
            <a:gdLst>
              <a:gd name="T0" fmla="*/ 587 w 587"/>
              <a:gd name="T1" fmla="*/ 339 h 677"/>
              <a:gd name="T2" fmla="*/ 293 w 587"/>
              <a:gd name="T3" fmla="*/ 508 h 677"/>
              <a:gd name="T4" fmla="*/ 0 w 587"/>
              <a:gd name="T5" fmla="*/ 677 h 677"/>
              <a:gd name="T6" fmla="*/ 0 w 587"/>
              <a:gd name="T7" fmla="*/ 339 h 677"/>
              <a:gd name="T8" fmla="*/ 0 w 587"/>
              <a:gd name="T9" fmla="*/ 0 h 677"/>
              <a:gd name="T10" fmla="*/ 293 w 587"/>
              <a:gd name="T11" fmla="*/ 169 h 677"/>
              <a:gd name="T12" fmla="*/ 587 w 587"/>
              <a:gd name="T13" fmla="*/ 339 h 677"/>
            </a:gdLst>
            <a:ahLst/>
            <a:cxnLst>
              <a:cxn ang="0">
                <a:pos x="T0" y="T1"/>
              </a:cxn>
              <a:cxn ang="0">
                <a:pos x="T2" y="T3"/>
              </a:cxn>
              <a:cxn ang="0">
                <a:pos x="T4" y="T5"/>
              </a:cxn>
              <a:cxn ang="0">
                <a:pos x="T6" y="T7"/>
              </a:cxn>
              <a:cxn ang="0">
                <a:pos x="T8" y="T9"/>
              </a:cxn>
              <a:cxn ang="0">
                <a:pos x="T10" y="T11"/>
              </a:cxn>
              <a:cxn ang="0">
                <a:pos x="T12" y="T13"/>
              </a:cxn>
            </a:cxnLst>
            <a:rect l="0" t="0" r="r" b="b"/>
            <a:pathLst>
              <a:path w="587" h="677">
                <a:moveTo>
                  <a:pt x="587" y="339"/>
                </a:moveTo>
                <a:lnTo>
                  <a:pt x="293" y="508"/>
                </a:lnTo>
                <a:lnTo>
                  <a:pt x="0" y="677"/>
                </a:lnTo>
                <a:lnTo>
                  <a:pt x="0" y="339"/>
                </a:lnTo>
                <a:lnTo>
                  <a:pt x="0" y="0"/>
                </a:lnTo>
                <a:lnTo>
                  <a:pt x="293" y="169"/>
                </a:lnTo>
                <a:lnTo>
                  <a:pt x="587" y="339"/>
                </a:lnTo>
                <a:close/>
              </a:path>
            </a:pathLst>
          </a:custGeom>
          <a:solidFill>
            <a:schemeClr val="tx1"/>
          </a:solidFill>
          <a:ln>
            <a:noFill/>
          </a:ln>
        </p:spPr>
        <p:txBody>
          <a:bodyPr/>
          <a:lstStyle/>
          <a:p>
            <a:endParaRPr lang="zh-CN" altLang="en-US" sz="2400"/>
          </a:p>
        </p:txBody>
      </p:sp>
    </p:spTree>
    <p:custDataLst>
      <p:tags r:id="rId19"/>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300" fill="hold"/>
                                        <p:tgtEl>
                                          <p:spTgt spid="17"/>
                                        </p:tgtEl>
                                        <p:attrNameLst>
                                          <p:attrName>ppt_x</p:attrName>
                                        </p:attrNameLst>
                                      </p:cBhvr>
                                      <p:tavLst>
                                        <p:tav tm="0">
                                          <p:val>
                                            <p:strVal val="0-#ppt_w/2"/>
                                          </p:val>
                                        </p:tav>
                                        <p:tav tm="100000">
                                          <p:val>
                                            <p:strVal val="#ppt_x"/>
                                          </p:val>
                                        </p:tav>
                                      </p:tavLst>
                                    </p:anim>
                                    <p:anim calcmode="lin" valueType="num">
                                      <p:cBhvr additive="base">
                                        <p:cTn id="8" dur="3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500"/>
                                        <p:tgtEl>
                                          <p:spTgt spid="38"/>
                                        </p:tgtEl>
                                      </p:cBhvr>
                                    </p:animEffect>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5"/>
                                        </p:tgtEl>
                                        <p:attrNameLst>
                                          <p:attrName>style.visibility</p:attrName>
                                        </p:attrNameLst>
                                      </p:cBhvr>
                                      <p:to>
                                        <p:strVal val="visible"/>
                                      </p:to>
                                    </p:set>
                                    <p:anim calcmode="lin" valueType="num">
                                      <p:cBhvr>
                                        <p:cTn id="16" dur="4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15"/>
                                        </p:tgtEl>
                                        <p:attrNameLst>
                                          <p:attrName>ppt_y</p:attrName>
                                        </p:attrNameLst>
                                      </p:cBhvr>
                                      <p:tavLst>
                                        <p:tav tm="0">
                                          <p:val>
                                            <p:strVal val="#ppt_y"/>
                                          </p:val>
                                        </p:tav>
                                        <p:tav tm="100000">
                                          <p:val>
                                            <p:strVal val="#ppt_y"/>
                                          </p:val>
                                        </p:tav>
                                      </p:tavLst>
                                    </p:anim>
                                    <p:anim calcmode="lin" valueType="num">
                                      <p:cBhvr>
                                        <p:cTn id="18" dur="4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P spid="17"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tx1">
              <a:lumMod val="50000"/>
              <a:lumOff val="5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7" name="AutoShape 4"/>
          <p:cNvSpPr/>
          <p:nvPr/>
        </p:nvSpPr>
        <p:spPr bwMode="auto">
          <a:xfrm>
            <a:off x="11040533" y="4785784"/>
            <a:ext cx="463551" cy="4656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nvGrpSpPr>
          <p:cNvPr id="58" name="组合 57"/>
          <p:cNvGrpSpPr/>
          <p:nvPr/>
        </p:nvGrpSpPr>
        <p:grpSpPr>
          <a:xfrm>
            <a:off x="10107677" y="4821767"/>
            <a:ext cx="478367" cy="389467"/>
            <a:chOff x="7550150" y="3613150"/>
            <a:chExt cx="358775" cy="292100"/>
          </a:xfrm>
          <a:solidFill>
            <a:schemeClr val="bg1"/>
          </a:solidFill>
        </p:grpSpPr>
        <p:sp>
          <p:nvSpPr>
            <p:cNvPr id="59" name="AutoShape 5"/>
            <p:cNvSpPr/>
            <p:nvPr/>
          </p:nvSpPr>
          <p:spPr bwMode="auto">
            <a:xfrm>
              <a:off x="7796213" y="3702050"/>
              <a:ext cx="68262" cy="90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60" name="AutoShape 6"/>
            <p:cNvSpPr/>
            <p:nvPr/>
          </p:nvSpPr>
          <p:spPr bwMode="auto">
            <a:xfrm>
              <a:off x="7550150" y="3613150"/>
              <a:ext cx="358775" cy="292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grpSp>
        <p:nvGrpSpPr>
          <p:cNvPr id="61" name="Group 5"/>
          <p:cNvGrpSpPr/>
          <p:nvPr/>
        </p:nvGrpSpPr>
        <p:grpSpPr>
          <a:xfrm>
            <a:off x="9108780" y="4771489"/>
            <a:ext cx="478887" cy="479705"/>
            <a:chOff x="9145588" y="4435475"/>
            <a:chExt cx="464344" cy="465138"/>
          </a:xfrm>
          <a:solidFill>
            <a:schemeClr val="bg1"/>
          </a:solidFill>
        </p:grpSpPr>
        <p:sp>
          <p:nvSpPr>
            <p:cNvPr id="62"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63"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64"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65"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66"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67"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68"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69"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70"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grpSp>
        <p:nvGrpSpPr>
          <p:cNvPr id="71" name="Group 15"/>
          <p:cNvGrpSpPr/>
          <p:nvPr/>
        </p:nvGrpSpPr>
        <p:grpSpPr>
          <a:xfrm>
            <a:off x="8150191" y="4786224"/>
            <a:ext cx="478887" cy="464969"/>
            <a:chOff x="8216107" y="4449763"/>
            <a:chExt cx="464344" cy="450850"/>
          </a:xfrm>
          <a:solidFill>
            <a:schemeClr val="bg1"/>
          </a:solidFill>
        </p:grpSpPr>
        <p:sp>
          <p:nvSpPr>
            <p:cNvPr id="72" name="AutoShape 16"/>
            <p:cNvSpPr/>
            <p:nvPr/>
          </p:nvSpPr>
          <p:spPr bwMode="auto">
            <a:xfrm>
              <a:off x="8448675" y="4696619"/>
              <a:ext cx="57944" cy="58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73" name="AutoShape 17"/>
            <p:cNvSpPr/>
            <p:nvPr/>
          </p:nvSpPr>
          <p:spPr bwMode="auto">
            <a:xfrm>
              <a:off x="8216107" y="4449763"/>
              <a:ext cx="464344" cy="450850"/>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grpSp>
        <p:nvGrpSpPr>
          <p:cNvPr id="74" name="组合 73"/>
          <p:cNvGrpSpPr/>
          <p:nvPr/>
        </p:nvGrpSpPr>
        <p:grpSpPr>
          <a:xfrm>
            <a:off x="7192433" y="4770967"/>
            <a:ext cx="478367" cy="480484"/>
            <a:chOff x="5394325" y="3578225"/>
            <a:chExt cx="358775" cy="360363"/>
          </a:xfrm>
          <a:solidFill>
            <a:schemeClr val="bg1"/>
          </a:solidFill>
        </p:grpSpPr>
        <p:sp>
          <p:nvSpPr>
            <p:cNvPr id="75" name="AutoShape 18"/>
            <p:cNvSpPr/>
            <p:nvPr/>
          </p:nvSpPr>
          <p:spPr bwMode="auto">
            <a:xfrm>
              <a:off x="5394325" y="3578225"/>
              <a:ext cx="358775" cy="360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76" name="AutoShape 19"/>
            <p:cNvSpPr/>
            <p:nvPr/>
          </p:nvSpPr>
          <p:spPr bwMode="auto">
            <a:xfrm>
              <a:off x="5472113" y="3713163"/>
              <a:ext cx="46037" cy="34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77" name="AutoShape 20"/>
            <p:cNvSpPr/>
            <p:nvPr/>
          </p:nvSpPr>
          <p:spPr bwMode="auto">
            <a:xfrm>
              <a:off x="5472113" y="3770313"/>
              <a:ext cx="46037" cy="33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78" name="AutoShape 21"/>
            <p:cNvSpPr/>
            <p:nvPr/>
          </p:nvSpPr>
          <p:spPr bwMode="auto">
            <a:xfrm>
              <a:off x="5472113" y="3825875"/>
              <a:ext cx="46037" cy="33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79" name="AutoShape 22"/>
            <p:cNvSpPr/>
            <p:nvPr/>
          </p:nvSpPr>
          <p:spPr bwMode="auto">
            <a:xfrm>
              <a:off x="5551488" y="3825875"/>
              <a:ext cx="44450" cy="33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80" name="AutoShape 23"/>
            <p:cNvSpPr/>
            <p:nvPr/>
          </p:nvSpPr>
          <p:spPr bwMode="auto">
            <a:xfrm>
              <a:off x="5551488" y="3770313"/>
              <a:ext cx="44450" cy="33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81" name="AutoShape 24"/>
            <p:cNvSpPr/>
            <p:nvPr/>
          </p:nvSpPr>
          <p:spPr bwMode="auto">
            <a:xfrm>
              <a:off x="5551488" y="3713163"/>
              <a:ext cx="44450" cy="34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82" name="AutoShape 25"/>
            <p:cNvSpPr/>
            <p:nvPr/>
          </p:nvSpPr>
          <p:spPr bwMode="auto">
            <a:xfrm>
              <a:off x="5630863" y="3825875"/>
              <a:ext cx="44450" cy="33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83" name="AutoShape 26"/>
            <p:cNvSpPr/>
            <p:nvPr/>
          </p:nvSpPr>
          <p:spPr bwMode="auto">
            <a:xfrm>
              <a:off x="5630863" y="3770313"/>
              <a:ext cx="44450" cy="33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84" name="AutoShape 27"/>
            <p:cNvSpPr/>
            <p:nvPr/>
          </p:nvSpPr>
          <p:spPr bwMode="auto">
            <a:xfrm>
              <a:off x="5630863" y="3713163"/>
              <a:ext cx="44450" cy="34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sp>
        <p:nvSpPr>
          <p:cNvPr id="85" name="AutoShape 28"/>
          <p:cNvSpPr/>
          <p:nvPr/>
        </p:nvSpPr>
        <p:spPr bwMode="auto">
          <a:xfrm>
            <a:off x="6233584" y="4770967"/>
            <a:ext cx="480483" cy="4804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86" name="AutoShape 29"/>
          <p:cNvSpPr/>
          <p:nvPr/>
        </p:nvSpPr>
        <p:spPr bwMode="auto">
          <a:xfrm>
            <a:off x="11023600" y="3829051"/>
            <a:ext cx="480484" cy="433916"/>
          </a:xfrm>
          <a:custGeom>
            <a:avLst/>
            <a:gdLst>
              <a:gd name="T0" fmla="+- 0 10736 439"/>
              <a:gd name="T1" fmla="*/ T0 w 20595"/>
              <a:gd name="T2" fmla="+- 0 10869 621"/>
              <a:gd name="T3" fmla="*/ 10869 h 20497"/>
              <a:gd name="T4" fmla="+- 0 10736 439"/>
              <a:gd name="T5" fmla="*/ T4 w 20595"/>
              <a:gd name="T6" fmla="+- 0 10869 621"/>
              <a:gd name="T7" fmla="*/ 10869 h 20497"/>
              <a:gd name="T8" fmla="+- 0 10736 439"/>
              <a:gd name="T9" fmla="*/ T8 w 20595"/>
              <a:gd name="T10" fmla="+- 0 10869 621"/>
              <a:gd name="T11" fmla="*/ 10869 h 20497"/>
              <a:gd name="T12" fmla="+- 0 10736 439"/>
              <a:gd name="T13" fmla="*/ T12 w 20595"/>
              <a:gd name="T14" fmla="+- 0 10869 621"/>
              <a:gd name="T15" fmla="*/ 10869 h 20497"/>
            </a:gdLst>
            <a:ahLst/>
            <a:cxnLst>
              <a:cxn ang="0">
                <a:pos x="T1" y="T3"/>
              </a:cxn>
              <a:cxn ang="0">
                <a:pos x="T5" y="T7"/>
              </a:cxn>
              <a:cxn ang="0">
                <a:pos x="T9" y="T11"/>
              </a:cxn>
              <a:cxn ang="0">
                <a:pos x="T13" y="T15"/>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87" name="AutoShape 30"/>
          <p:cNvSpPr/>
          <p:nvPr/>
        </p:nvSpPr>
        <p:spPr bwMode="auto">
          <a:xfrm>
            <a:off x="10140951" y="3812117"/>
            <a:ext cx="330200" cy="480483"/>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88" name="AutoShape 31"/>
          <p:cNvSpPr/>
          <p:nvPr/>
        </p:nvSpPr>
        <p:spPr bwMode="auto">
          <a:xfrm>
            <a:off x="10202333" y="4021667"/>
            <a:ext cx="211667" cy="173567"/>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89" name="AutoShape 32"/>
          <p:cNvSpPr/>
          <p:nvPr/>
        </p:nvSpPr>
        <p:spPr bwMode="auto">
          <a:xfrm>
            <a:off x="9108017" y="3843867"/>
            <a:ext cx="480483" cy="419100"/>
          </a:xfrm>
          <a:custGeom>
            <a:avLst/>
            <a:gdLst>
              <a:gd name="T0" fmla="+- 0 10800 108"/>
              <a:gd name="T1" fmla="*/ T0 w 21384"/>
              <a:gd name="T2" fmla="*/ 10800 h 21600"/>
              <a:gd name="T3" fmla="+- 0 10800 108"/>
              <a:gd name="T4" fmla="*/ T3 w 21384"/>
              <a:gd name="T5" fmla="*/ 10800 h 21600"/>
              <a:gd name="T6" fmla="+- 0 10800 108"/>
              <a:gd name="T7" fmla="*/ T6 w 21384"/>
              <a:gd name="T8" fmla="*/ 10800 h 21600"/>
              <a:gd name="T9" fmla="+- 0 10800 108"/>
              <a:gd name="T10" fmla="*/ T9 w 21384"/>
              <a:gd name="T11" fmla="*/ 10800 h 21600"/>
            </a:gdLst>
            <a:ahLst/>
            <a:cxnLst>
              <a:cxn ang="0">
                <a:pos x="T1" y="T2"/>
              </a:cxn>
              <a:cxn ang="0">
                <a:pos x="T4" y="T5"/>
              </a:cxn>
              <a:cxn ang="0">
                <a:pos x="T7" y="T8"/>
              </a:cxn>
              <a:cxn ang="0">
                <a:pos x="T10" y="T11"/>
              </a:cxn>
            </a:cxnLst>
            <a:rect l="0" t="0" r="r" b="b"/>
            <a:pathLst>
              <a:path w="21384" h="21600">
                <a:moveTo>
                  <a:pt x="18710" y="9257"/>
                </a:moveTo>
                <a:lnTo>
                  <a:pt x="16706" y="7714"/>
                </a:lnTo>
                <a:lnTo>
                  <a:pt x="16706" y="20057"/>
                </a:lnTo>
                <a:lnTo>
                  <a:pt x="4677" y="20057"/>
                </a:lnTo>
                <a:lnTo>
                  <a:pt x="4677" y="7714"/>
                </a:lnTo>
                <a:lnTo>
                  <a:pt x="2673" y="9257"/>
                </a:lnTo>
                <a:lnTo>
                  <a:pt x="1336" y="4628"/>
                </a:lnTo>
                <a:lnTo>
                  <a:pt x="4677" y="1542"/>
                </a:lnTo>
                <a:lnTo>
                  <a:pt x="7468" y="1542"/>
                </a:lnTo>
                <a:cubicBezTo>
                  <a:pt x="7841" y="2871"/>
                  <a:pt x="9136" y="3857"/>
                  <a:pt x="10691" y="3857"/>
                </a:cubicBezTo>
                <a:cubicBezTo>
                  <a:pt x="12247" y="3857"/>
                  <a:pt x="13542" y="2871"/>
                  <a:pt x="13915" y="1542"/>
                </a:cubicBezTo>
                <a:lnTo>
                  <a:pt x="16706" y="1542"/>
                </a:lnTo>
                <a:lnTo>
                  <a:pt x="20047" y="4628"/>
                </a:lnTo>
                <a:cubicBezTo>
                  <a:pt x="20047" y="4628"/>
                  <a:pt x="18710" y="9257"/>
                  <a:pt x="18710" y="9257"/>
                </a:cubicBezTo>
                <a:close/>
                <a:moveTo>
                  <a:pt x="13200" y="1542"/>
                </a:moveTo>
                <a:cubicBezTo>
                  <a:pt x="12831" y="2438"/>
                  <a:pt x="11852" y="3085"/>
                  <a:pt x="10691" y="3085"/>
                </a:cubicBezTo>
                <a:cubicBezTo>
                  <a:pt x="9531" y="3085"/>
                  <a:pt x="8552" y="2438"/>
                  <a:pt x="8183" y="1542"/>
                </a:cubicBezTo>
                <a:cubicBezTo>
                  <a:pt x="8183" y="1542"/>
                  <a:pt x="13200" y="1542"/>
                  <a:pt x="13200" y="1542"/>
                </a:cubicBezTo>
                <a:close/>
                <a:moveTo>
                  <a:pt x="20882" y="3423"/>
                </a:moveTo>
                <a:lnTo>
                  <a:pt x="17541" y="338"/>
                </a:lnTo>
                <a:cubicBezTo>
                  <a:pt x="17303" y="119"/>
                  <a:pt x="17009" y="0"/>
                  <a:pt x="16706" y="0"/>
                </a:cubicBezTo>
                <a:lnTo>
                  <a:pt x="4677" y="0"/>
                </a:lnTo>
                <a:cubicBezTo>
                  <a:pt x="4374" y="0"/>
                  <a:pt x="4080" y="119"/>
                  <a:pt x="3842" y="338"/>
                </a:cubicBezTo>
                <a:lnTo>
                  <a:pt x="501" y="3423"/>
                </a:lnTo>
                <a:cubicBezTo>
                  <a:pt x="64" y="3827"/>
                  <a:pt x="-108" y="4503"/>
                  <a:pt x="68" y="5116"/>
                </a:cubicBezTo>
                <a:lnTo>
                  <a:pt x="1405" y="9745"/>
                </a:lnTo>
                <a:cubicBezTo>
                  <a:pt x="1537" y="10201"/>
                  <a:pt x="1845" y="10560"/>
                  <a:pt x="2239" y="10716"/>
                </a:cubicBezTo>
                <a:cubicBezTo>
                  <a:pt x="2380" y="10772"/>
                  <a:pt x="2527" y="10800"/>
                  <a:pt x="2673" y="10800"/>
                </a:cubicBezTo>
                <a:cubicBezTo>
                  <a:pt x="2905" y="10800"/>
                  <a:pt x="3136" y="10729"/>
                  <a:pt x="3341" y="10593"/>
                </a:cubicBezTo>
                <a:lnTo>
                  <a:pt x="3341" y="20057"/>
                </a:lnTo>
                <a:cubicBezTo>
                  <a:pt x="3341" y="20908"/>
                  <a:pt x="3940" y="21600"/>
                  <a:pt x="4677" y="21600"/>
                </a:cubicBezTo>
                <a:lnTo>
                  <a:pt x="16706" y="21600"/>
                </a:lnTo>
                <a:cubicBezTo>
                  <a:pt x="17443" y="21600"/>
                  <a:pt x="18042" y="20908"/>
                  <a:pt x="18042" y="20057"/>
                </a:cubicBezTo>
                <a:lnTo>
                  <a:pt x="18042" y="10593"/>
                </a:lnTo>
                <a:cubicBezTo>
                  <a:pt x="18247" y="10729"/>
                  <a:pt x="18478" y="10800"/>
                  <a:pt x="18710" y="10800"/>
                </a:cubicBezTo>
                <a:cubicBezTo>
                  <a:pt x="18856" y="10800"/>
                  <a:pt x="19002" y="10772"/>
                  <a:pt x="19144" y="10716"/>
                </a:cubicBezTo>
                <a:cubicBezTo>
                  <a:pt x="19538" y="10560"/>
                  <a:pt x="19846" y="10201"/>
                  <a:pt x="19978" y="9745"/>
                </a:cubicBezTo>
                <a:lnTo>
                  <a:pt x="21315" y="5116"/>
                </a:lnTo>
                <a:cubicBezTo>
                  <a:pt x="21491" y="4503"/>
                  <a:pt x="21319" y="3827"/>
                  <a:pt x="20882" y="3423"/>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90" name="AutoShape 33"/>
          <p:cNvSpPr/>
          <p:nvPr/>
        </p:nvSpPr>
        <p:spPr bwMode="auto">
          <a:xfrm>
            <a:off x="8149167" y="3992033"/>
            <a:ext cx="480484" cy="300567"/>
          </a:xfrm>
          <a:custGeom>
            <a:avLst/>
            <a:gdLst>
              <a:gd name="T0" fmla="*/ 10752 w 21505"/>
              <a:gd name="T1" fmla="*/ 10800 h 21600"/>
              <a:gd name="T2" fmla="*/ 10752 w 21505"/>
              <a:gd name="T3" fmla="*/ 10800 h 21600"/>
              <a:gd name="T4" fmla="*/ 10752 w 21505"/>
              <a:gd name="T5" fmla="*/ 10800 h 21600"/>
              <a:gd name="T6" fmla="*/ 10752 w 21505"/>
              <a:gd name="T7" fmla="*/ 10800 h 21600"/>
            </a:gdLst>
            <a:ahLst/>
            <a:cxnLst>
              <a:cxn ang="0">
                <a:pos x="T0" y="T1"/>
              </a:cxn>
              <a:cxn ang="0">
                <a:pos x="T2" y="T3"/>
              </a:cxn>
              <a:cxn ang="0">
                <a:pos x="T4" y="T5"/>
              </a:cxn>
              <a:cxn ang="0">
                <a:pos x="T6" y="T7"/>
              </a:cxn>
            </a:cxnLst>
            <a:rect l="0" t="0" r="r" b="b"/>
            <a:pathLst>
              <a:path w="21505" h="21600">
                <a:moveTo>
                  <a:pt x="17472" y="17279"/>
                </a:moveTo>
                <a:lnTo>
                  <a:pt x="17472" y="18899"/>
                </a:lnTo>
                <a:cubicBezTo>
                  <a:pt x="17472" y="19198"/>
                  <a:pt x="17321" y="19439"/>
                  <a:pt x="17136" y="19439"/>
                </a:cubicBezTo>
                <a:lnTo>
                  <a:pt x="4368" y="19439"/>
                </a:lnTo>
                <a:cubicBezTo>
                  <a:pt x="4182" y="19439"/>
                  <a:pt x="4032" y="19198"/>
                  <a:pt x="4032" y="18899"/>
                </a:cubicBezTo>
                <a:lnTo>
                  <a:pt x="4032" y="17279"/>
                </a:lnTo>
                <a:lnTo>
                  <a:pt x="1344" y="12419"/>
                </a:lnTo>
                <a:cubicBezTo>
                  <a:pt x="1344" y="12121"/>
                  <a:pt x="1494" y="11879"/>
                  <a:pt x="1680" y="11879"/>
                </a:cubicBezTo>
                <a:lnTo>
                  <a:pt x="3360" y="11879"/>
                </a:lnTo>
                <a:lnTo>
                  <a:pt x="4032" y="11879"/>
                </a:lnTo>
                <a:lnTo>
                  <a:pt x="4704" y="11879"/>
                </a:lnTo>
                <a:lnTo>
                  <a:pt x="5376" y="11879"/>
                </a:lnTo>
                <a:lnTo>
                  <a:pt x="6048" y="11879"/>
                </a:lnTo>
                <a:lnTo>
                  <a:pt x="6720" y="11879"/>
                </a:lnTo>
                <a:lnTo>
                  <a:pt x="7392" y="11879"/>
                </a:lnTo>
                <a:lnTo>
                  <a:pt x="8064" y="11879"/>
                </a:lnTo>
                <a:lnTo>
                  <a:pt x="8736" y="11879"/>
                </a:lnTo>
                <a:lnTo>
                  <a:pt x="12768" y="11879"/>
                </a:lnTo>
                <a:lnTo>
                  <a:pt x="13440" y="11879"/>
                </a:lnTo>
                <a:lnTo>
                  <a:pt x="14112" y="11879"/>
                </a:lnTo>
                <a:lnTo>
                  <a:pt x="14784" y="11879"/>
                </a:lnTo>
                <a:lnTo>
                  <a:pt x="15456" y="11879"/>
                </a:lnTo>
                <a:lnTo>
                  <a:pt x="16128" y="11879"/>
                </a:lnTo>
                <a:lnTo>
                  <a:pt x="16800" y="11879"/>
                </a:lnTo>
                <a:lnTo>
                  <a:pt x="17472" y="11879"/>
                </a:lnTo>
                <a:lnTo>
                  <a:pt x="18144" y="11879"/>
                </a:lnTo>
                <a:lnTo>
                  <a:pt x="19824" y="11879"/>
                </a:lnTo>
                <a:cubicBezTo>
                  <a:pt x="20009" y="11879"/>
                  <a:pt x="20160" y="12121"/>
                  <a:pt x="20160" y="12419"/>
                </a:cubicBezTo>
                <a:cubicBezTo>
                  <a:pt x="20160" y="12419"/>
                  <a:pt x="17472" y="17279"/>
                  <a:pt x="17472" y="17279"/>
                </a:cubicBezTo>
                <a:close/>
                <a:moveTo>
                  <a:pt x="10752" y="4320"/>
                </a:moveTo>
                <a:cubicBezTo>
                  <a:pt x="8625" y="4320"/>
                  <a:pt x="6826" y="6601"/>
                  <a:pt x="6246" y="9719"/>
                </a:cubicBezTo>
                <a:lnTo>
                  <a:pt x="5552" y="9719"/>
                </a:lnTo>
                <a:cubicBezTo>
                  <a:pt x="6152" y="6000"/>
                  <a:pt x="8252" y="3239"/>
                  <a:pt x="10752" y="3239"/>
                </a:cubicBezTo>
                <a:cubicBezTo>
                  <a:pt x="12934" y="3239"/>
                  <a:pt x="14813" y="5344"/>
                  <a:pt x="15654" y="8353"/>
                </a:cubicBezTo>
                <a:lnTo>
                  <a:pt x="15054" y="8835"/>
                </a:lnTo>
                <a:cubicBezTo>
                  <a:pt x="14323" y="6180"/>
                  <a:pt x="12671" y="4320"/>
                  <a:pt x="10752" y="4320"/>
                </a:cubicBezTo>
                <a:moveTo>
                  <a:pt x="10752" y="8639"/>
                </a:moveTo>
                <a:cubicBezTo>
                  <a:pt x="10158" y="8639"/>
                  <a:pt x="9630" y="9061"/>
                  <a:pt x="9260" y="9719"/>
                </a:cubicBezTo>
                <a:lnTo>
                  <a:pt x="8437" y="9719"/>
                </a:lnTo>
                <a:cubicBezTo>
                  <a:pt x="8904" y="8435"/>
                  <a:pt x="9761" y="7560"/>
                  <a:pt x="10752" y="7560"/>
                </a:cubicBezTo>
                <a:cubicBezTo>
                  <a:pt x="11742" y="7560"/>
                  <a:pt x="12600" y="8435"/>
                  <a:pt x="13066" y="9719"/>
                </a:cubicBezTo>
                <a:lnTo>
                  <a:pt x="12244" y="9719"/>
                </a:lnTo>
                <a:cubicBezTo>
                  <a:pt x="11874" y="9061"/>
                  <a:pt x="11345" y="8639"/>
                  <a:pt x="10752" y="8639"/>
                </a:cubicBezTo>
                <a:moveTo>
                  <a:pt x="13827" y="9719"/>
                </a:moveTo>
                <a:cubicBezTo>
                  <a:pt x="13307" y="7816"/>
                  <a:pt x="12126" y="6479"/>
                  <a:pt x="10752" y="6479"/>
                </a:cubicBezTo>
                <a:cubicBezTo>
                  <a:pt x="9378" y="6479"/>
                  <a:pt x="8197" y="7816"/>
                  <a:pt x="7676" y="9719"/>
                </a:cubicBezTo>
                <a:lnTo>
                  <a:pt x="6955" y="9719"/>
                </a:lnTo>
                <a:cubicBezTo>
                  <a:pt x="7510" y="7207"/>
                  <a:pt x="9001" y="5400"/>
                  <a:pt x="10752" y="5400"/>
                </a:cubicBezTo>
                <a:cubicBezTo>
                  <a:pt x="12409" y="5400"/>
                  <a:pt x="13834" y="7015"/>
                  <a:pt x="14454" y="9317"/>
                </a:cubicBezTo>
                <a:lnTo>
                  <a:pt x="13953" y="9719"/>
                </a:lnTo>
                <a:cubicBezTo>
                  <a:pt x="13953" y="9719"/>
                  <a:pt x="13827" y="9719"/>
                  <a:pt x="13827" y="9719"/>
                </a:cubicBezTo>
                <a:close/>
                <a:moveTo>
                  <a:pt x="10752" y="1080"/>
                </a:moveTo>
                <a:cubicBezTo>
                  <a:pt x="13459" y="1080"/>
                  <a:pt x="15792" y="3672"/>
                  <a:pt x="16856" y="7388"/>
                </a:cubicBezTo>
                <a:lnTo>
                  <a:pt x="16256" y="7869"/>
                </a:lnTo>
                <a:cubicBezTo>
                  <a:pt x="15305" y="4504"/>
                  <a:pt x="13201" y="2160"/>
                  <a:pt x="10752" y="2160"/>
                </a:cubicBezTo>
                <a:cubicBezTo>
                  <a:pt x="7874" y="2160"/>
                  <a:pt x="5470" y="5392"/>
                  <a:pt x="4858" y="9719"/>
                </a:cubicBezTo>
                <a:lnTo>
                  <a:pt x="4167" y="9719"/>
                </a:lnTo>
                <a:cubicBezTo>
                  <a:pt x="4792" y="4796"/>
                  <a:pt x="7507" y="1080"/>
                  <a:pt x="10752" y="1080"/>
                </a:cubicBezTo>
                <a:moveTo>
                  <a:pt x="17336" y="9719"/>
                </a:moveTo>
                <a:lnTo>
                  <a:pt x="16958" y="9719"/>
                </a:lnTo>
                <a:lnTo>
                  <a:pt x="17294" y="9449"/>
                </a:lnTo>
                <a:cubicBezTo>
                  <a:pt x="17307" y="9540"/>
                  <a:pt x="17325" y="9628"/>
                  <a:pt x="17336" y="9719"/>
                </a:cubicBezTo>
                <a:moveTo>
                  <a:pt x="19824" y="9719"/>
                </a:moveTo>
                <a:lnTo>
                  <a:pt x="18016" y="9719"/>
                </a:lnTo>
                <a:cubicBezTo>
                  <a:pt x="17986" y="9461"/>
                  <a:pt x="17948" y="9209"/>
                  <a:pt x="17908" y="8957"/>
                </a:cubicBezTo>
                <a:lnTo>
                  <a:pt x="21132" y="6366"/>
                </a:lnTo>
                <a:cubicBezTo>
                  <a:pt x="21464" y="6099"/>
                  <a:pt x="21599" y="5450"/>
                  <a:pt x="21433" y="4916"/>
                </a:cubicBezTo>
                <a:cubicBezTo>
                  <a:pt x="21267" y="4383"/>
                  <a:pt x="20864" y="4169"/>
                  <a:pt x="20532" y="4433"/>
                </a:cubicBezTo>
                <a:lnTo>
                  <a:pt x="17456" y="6905"/>
                </a:lnTo>
                <a:cubicBezTo>
                  <a:pt x="16282" y="2836"/>
                  <a:pt x="13721" y="0"/>
                  <a:pt x="10752" y="0"/>
                </a:cubicBezTo>
                <a:cubicBezTo>
                  <a:pt x="7135" y="0"/>
                  <a:pt x="4122" y="4198"/>
                  <a:pt x="3488" y="9719"/>
                </a:cubicBezTo>
                <a:lnTo>
                  <a:pt x="1680" y="9719"/>
                </a:lnTo>
                <a:cubicBezTo>
                  <a:pt x="754" y="9719"/>
                  <a:pt x="0" y="10930"/>
                  <a:pt x="0" y="12419"/>
                </a:cubicBezTo>
                <a:cubicBezTo>
                  <a:pt x="0" y="12949"/>
                  <a:pt x="121" y="13459"/>
                  <a:pt x="339" y="13855"/>
                </a:cubicBezTo>
                <a:lnTo>
                  <a:pt x="2688" y="18101"/>
                </a:lnTo>
                <a:lnTo>
                  <a:pt x="2688" y="18899"/>
                </a:lnTo>
                <a:cubicBezTo>
                  <a:pt x="2688" y="20389"/>
                  <a:pt x="3442" y="21599"/>
                  <a:pt x="4368" y="21599"/>
                </a:cubicBezTo>
                <a:lnTo>
                  <a:pt x="17136" y="21599"/>
                </a:lnTo>
                <a:cubicBezTo>
                  <a:pt x="18062" y="21599"/>
                  <a:pt x="18816" y="20389"/>
                  <a:pt x="18816" y="18899"/>
                </a:cubicBezTo>
                <a:lnTo>
                  <a:pt x="18816" y="18101"/>
                </a:lnTo>
                <a:lnTo>
                  <a:pt x="21165" y="13855"/>
                </a:lnTo>
                <a:cubicBezTo>
                  <a:pt x="21383" y="13459"/>
                  <a:pt x="21504" y="12949"/>
                  <a:pt x="21504" y="12419"/>
                </a:cubicBezTo>
                <a:cubicBezTo>
                  <a:pt x="21504" y="10930"/>
                  <a:pt x="20750" y="9719"/>
                  <a:pt x="19824" y="9719"/>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91" name="AutoShape 34"/>
          <p:cNvSpPr/>
          <p:nvPr/>
        </p:nvSpPr>
        <p:spPr bwMode="auto">
          <a:xfrm>
            <a:off x="8269817" y="3873500"/>
            <a:ext cx="33867" cy="112184"/>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47"/>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92" name="AutoShape 35"/>
          <p:cNvSpPr/>
          <p:nvPr/>
        </p:nvSpPr>
        <p:spPr bwMode="auto">
          <a:xfrm>
            <a:off x="8449733" y="3873500"/>
            <a:ext cx="33867" cy="112184"/>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93" name="AutoShape 36"/>
          <p:cNvSpPr/>
          <p:nvPr/>
        </p:nvSpPr>
        <p:spPr bwMode="auto">
          <a:xfrm>
            <a:off x="8373533" y="3812117"/>
            <a:ext cx="35984" cy="114300"/>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9"/>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5" y="20691"/>
                  <a:pt x="1719" y="20730"/>
                  <a:pt x="1763" y="2077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nvGrpSpPr>
          <p:cNvPr id="94" name="组合 93"/>
          <p:cNvGrpSpPr/>
          <p:nvPr/>
        </p:nvGrpSpPr>
        <p:grpSpPr>
          <a:xfrm>
            <a:off x="7192433" y="3812117"/>
            <a:ext cx="478367" cy="480483"/>
            <a:chOff x="5394325" y="2859088"/>
            <a:chExt cx="358775" cy="360362"/>
          </a:xfrm>
        </p:grpSpPr>
        <p:sp>
          <p:nvSpPr>
            <p:cNvPr id="95" name="AutoShape 37"/>
            <p:cNvSpPr/>
            <p:nvPr/>
          </p:nvSpPr>
          <p:spPr bwMode="auto">
            <a:xfrm>
              <a:off x="5394325" y="2894013"/>
              <a:ext cx="327025" cy="325437"/>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96" name="AutoShape 38"/>
            <p:cNvSpPr/>
            <p:nvPr/>
          </p:nvSpPr>
          <p:spPr bwMode="auto">
            <a:xfrm>
              <a:off x="5551488" y="3040063"/>
              <a:ext cx="55562" cy="555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97" name="AutoShape 39"/>
            <p:cNvSpPr/>
            <p:nvPr/>
          </p:nvSpPr>
          <p:spPr bwMode="auto">
            <a:xfrm>
              <a:off x="5697538" y="2859088"/>
              <a:ext cx="55562" cy="57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98" name="AutoShape 40"/>
            <p:cNvSpPr/>
            <p:nvPr/>
          </p:nvSpPr>
          <p:spPr bwMode="auto">
            <a:xfrm>
              <a:off x="5483225" y="3028950"/>
              <a:ext cx="46038" cy="44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99" name="AutoShape 41"/>
            <p:cNvSpPr/>
            <p:nvPr/>
          </p:nvSpPr>
          <p:spPr bwMode="auto">
            <a:xfrm>
              <a:off x="5529263" y="3106738"/>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00" name="AutoShape 42"/>
            <p:cNvSpPr/>
            <p:nvPr/>
          </p:nvSpPr>
          <p:spPr bwMode="auto">
            <a:xfrm>
              <a:off x="5708650" y="2938463"/>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sp>
        <p:nvSpPr>
          <p:cNvPr id="101" name="AutoShape 43"/>
          <p:cNvSpPr/>
          <p:nvPr/>
        </p:nvSpPr>
        <p:spPr bwMode="auto">
          <a:xfrm>
            <a:off x="6233584" y="3843867"/>
            <a:ext cx="480483" cy="342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02" name="AutoShape 44"/>
          <p:cNvSpPr/>
          <p:nvPr/>
        </p:nvSpPr>
        <p:spPr bwMode="auto">
          <a:xfrm>
            <a:off x="6667500" y="3992033"/>
            <a:ext cx="29633" cy="165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03" name="AutoShape 45"/>
          <p:cNvSpPr/>
          <p:nvPr/>
        </p:nvSpPr>
        <p:spPr bwMode="auto">
          <a:xfrm>
            <a:off x="6652684" y="4171951"/>
            <a:ext cx="61383" cy="910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04" name="AutoShape 46"/>
          <p:cNvSpPr/>
          <p:nvPr/>
        </p:nvSpPr>
        <p:spPr bwMode="auto">
          <a:xfrm>
            <a:off x="11023600" y="2855384"/>
            <a:ext cx="480484" cy="4783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05" name="AutoShape 47"/>
          <p:cNvSpPr/>
          <p:nvPr/>
        </p:nvSpPr>
        <p:spPr bwMode="auto">
          <a:xfrm>
            <a:off x="10066867" y="2855384"/>
            <a:ext cx="478367" cy="478367"/>
          </a:xfrm>
          <a:custGeom>
            <a:avLst/>
            <a:gdLst>
              <a:gd name="T0" fmla="+- 0 10853 107"/>
              <a:gd name="T1" fmla="*/ T0 w 21493"/>
              <a:gd name="T2" fmla="*/ 10800 h 21600"/>
              <a:gd name="T3" fmla="+- 0 10853 107"/>
              <a:gd name="T4" fmla="*/ T3 w 21493"/>
              <a:gd name="T5" fmla="*/ 10800 h 21600"/>
              <a:gd name="T6" fmla="+- 0 10853 107"/>
              <a:gd name="T7" fmla="*/ T6 w 21493"/>
              <a:gd name="T8" fmla="*/ 10800 h 21600"/>
              <a:gd name="T9" fmla="+- 0 10853 107"/>
              <a:gd name="T10" fmla="*/ T9 w 21493"/>
              <a:gd name="T11" fmla="*/ 10800 h 21600"/>
            </a:gdLst>
            <a:ahLst/>
            <a:cxnLst>
              <a:cxn ang="0">
                <a:pos x="T1" y="T2"/>
              </a:cxn>
              <a:cxn ang="0">
                <a:pos x="T4" y="T5"/>
              </a:cxn>
              <a:cxn ang="0">
                <a:pos x="T7" y="T8"/>
              </a:cxn>
              <a:cxn ang="0">
                <a:pos x="T10" y="T11"/>
              </a:cxn>
            </a:cxnLst>
            <a:rect l="0" t="0" r="r" b="b"/>
            <a:pathLst>
              <a:path w="21493" h="21600">
                <a:moveTo>
                  <a:pt x="20123" y="3375"/>
                </a:moveTo>
                <a:lnTo>
                  <a:pt x="8704" y="5400"/>
                </a:lnTo>
                <a:lnTo>
                  <a:pt x="8704" y="4725"/>
                </a:lnTo>
                <a:lnTo>
                  <a:pt x="8704" y="3375"/>
                </a:lnTo>
                <a:lnTo>
                  <a:pt x="20123" y="1350"/>
                </a:lnTo>
                <a:lnTo>
                  <a:pt x="20123" y="2700"/>
                </a:lnTo>
                <a:cubicBezTo>
                  <a:pt x="20123" y="2700"/>
                  <a:pt x="20123" y="3375"/>
                  <a:pt x="20123" y="3375"/>
                </a:cubicBezTo>
                <a:close/>
                <a:moveTo>
                  <a:pt x="17901" y="18014"/>
                </a:moveTo>
                <a:cubicBezTo>
                  <a:pt x="16291" y="18553"/>
                  <a:pt x="14628" y="18025"/>
                  <a:pt x="14187" y="16839"/>
                </a:cubicBezTo>
                <a:cubicBezTo>
                  <a:pt x="13745" y="15651"/>
                  <a:pt x="14691" y="14251"/>
                  <a:pt x="16300" y="13712"/>
                </a:cubicBezTo>
                <a:cubicBezTo>
                  <a:pt x="17910" y="13173"/>
                  <a:pt x="19573" y="13699"/>
                  <a:pt x="20014" y="14886"/>
                </a:cubicBezTo>
                <a:cubicBezTo>
                  <a:pt x="20456" y="16074"/>
                  <a:pt x="19510" y="17474"/>
                  <a:pt x="17901" y="18014"/>
                </a:cubicBezTo>
                <a:moveTo>
                  <a:pt x="5163" y="20039"/>
                </a:moveTo>
                <a:cubicBezTo>
                  <a:pt x="3554" y="20578"/>
                  <a:pt x="1890" y="20050"/>
                  <a:pt x="1450" y="18864"/>
                </a:cubicBezTo>
                <a:cubicBezTo>
                  <a:pt x="1008" y="17676"/>
                  <a:pt x="1954" y="16276"/>
                  <a:pt x="3562" y="15737"/>
                </a:cubicBezTo>
                <a:cubicBezTo>
                  <a:pt x="5172" y="15198"/>
                  <a:pt x="6836" y="15724"/>
                  <a:pt x="7277" y="16911"/>
                </a:cubicBezTo>
                <a:cubicBezTo>
                  <a:pt x="7719" y="18099"/>
                  <a:pt x="6773" y="19499"/>
                  <a:pt x="5163" y="20039"/>
                </a:cubicBezTo>
                <a:moveTo>
                  <a:pt x="21012" y="316"/>
                </a:moveTo>
                <a:cubicBezTo>
                  <a:pt x="20770" y="110"/>
                  <a:pt x="20463" y="0"/>
                  <a:pt x="20149" y="0"/>
                </a:cubicBezTo>
                <a:cubicBezTo>
                  <a:pt x="20072" y="0"/>
                  <a:pt x="19993" y="6"/>
                  <a:pt x="19916" y="21"/>
                </a:cubicBezTo>
                <a:lnTo>
                  <a:pt x="8497" y="2046"/>
                </a:lnTo>
                <a:cubicBezTo>
                  <a:pt x="7855" y="2159"/>
                  <a:pt x="7387" y="2719"/>
                  <a:pt x="7387" y="3375"/>
                </a:cubicBezTo>
                <a:lnTo>
                  <a:pt x="7387" y="4725"/>
                </a:lnTo>
                <a:lnTo>
                  <a:pt x="7387" y="5400"/>
                </a:lnTo>
                <a:lnTo>
                  <a:pt x="7387" y="14964"/>
                </a:lnTo>
                <a:cubicBezTo>
                  <a:pt x="6706" y="14467"/>
                  <a:pt x="5822" y="14175"/>
                  <a:pt x="4839" y="14175"/>
                </a:cubicBezTo>
                <a:cubicBezTo>
                  <a:pt x="4268" y="14175"/>
                  <a:pt x="3696" y="14269"/>
                  <a:pt x="3139" y="14455"/>
                </a:cubicBezTo>
                <a:cubicBezTo>
                  <a:pt x="1865" y="14882"/>
                  <a:pt x="843" y="15739"/>
                  <a:pt x="336" y="16807"/>
                </a:cubicBezTo>
                <a:cubicBezTo>
                  <a:pt x="-56" y="17633"/>
                  <a:pt x="-107" y="18530"/>
                  <a:pt x="192" y="19336"/>
                </a:cubicBezTo>
                <a:cubicBezTo>
                  <a:pt x="703" y="20711"/>
                  <a:pt x="2155" y="21599"/>
                  <a:pt x="3892" y="21599"/>
                </a:cubicBezTo>
                <a:cubicBezTo>
                  <a:pt x="4462" y="21599"/>
                  <a:pt x="5033" y="21506"/>
                  <a:pt x="5590" y="21319"/>
                </a:cubicBezTo>
                <a:cubicBezTo>
                  <a:pt x="6865" y="20893"/>
                  <a:pt x="7887" y="20036"/>
                  <a:pt x="8394" y="18969"/>
                </a:cubicBezTo>
                <a:cubicBezTo>
                  <a:pt x="8612" y="18509"/>
                  <a:pt x="8714" y="18027"/>
                  <a:pt x="8718" y="17549"/>
                </a:cubicBezTo>
                <a:lnTo>
                  <a:pt x="8730" y="17549"/>
                </a:lnTo>
                <a:lnTo>
                  <a:pt x="8730" y="6750"/>
                </a:lnTo>
                <a:cubicBezTo>
                  <a:pt x="8807" y="6750"/>
                  <a:pt x="8886" y="6743"/>
                  <a:pt x="8964" y="6730"/>
                </a:cubicBezTo>
                <a:lnTo>
                  <a:pt x="20149" y="4746"/>
                </a:lnTo>
                <a:lnTo>
                  <a:pt x="20149" y="12939"/>
                </a:lnTo>
                <a:cubicBezTo>
                  <a:pt x="19468" y="12442"/>
                  <a:pt x="18584" y="12150"/>
                  <a:pt x="17600" y="12150"/>
                </a:cubicBezTo>
                <a:cubicBezTo>
                  <a:pt x="17030" y="12150"/>
                  <a:pt x="16459" y="12244"/>
                  <a:pt x="15902" y="12430"/>
                </a:cubicBezTo>
                <a:cubicBezTo>
                  <a:pt x="14628" y="12857"/>
                  <a:pt x="13606" y="13714"/>
                  <a:pt x="13098" y="14782"/>
                </a:cubicBezTo>
                <a:cubicBezTo>
                  <a:pt x="12706" y="15608"/>
                  <a:pt x="12656" y="16505"/>
                  <a:pt x="12955" y="17311"/>
                </a:cubicBezTo>
                <a:cubicBezTo>
                  <a:pt x="13466" y="18686"/>
                  <a:pt x="14918" y="19575"/>
                  <a:pt x="16653" y="19575"/>
                </a:cubicBezTo>
                <a:cubicBezTo>
                  <a:pt x="17224" y="19575"/>
                  <a:pt x="17796" y="19481"/>
                  <a:pt x="18352" y="19294"/>
                </a:cubicBezTo>
                <a:cubicBezTo>
                  <a:pt x="19627" y="18868"/>
                  <a:pt x="20649" y="18011"/>
                  <a:pt x="21157" y="16944"/>
                </a:cubicBezTo>
                <a:cubicBezTo>
                  <a:pt x="21374" y="16484"/>
                  <a:pt x="21477" y="16002"/>
                  <a:pt x="21480" y="15525"/>
                </a:cubicBezTo>
                <a:lnTo>
                  <a:pt x="21493" y="15525"/>
                </a:lnTo>
                <a:lnTo>
                  <a:pt x="21493" y="3375"/>
                </a:lnTo>
                <a:lnTo>
                  <a:pt x="21493" y="2700"/>
                </a:lnTo>
                <a:lnTo>
                  <a:pt x="21493" y="1350"/>
                </a:lnTo>
                <a:cubicBezTo>
                  <a:pt x="21493" y="951"/>
                  <a:pt x="21317" y="572"/>
                  <a:pt x="21012" y="316"/>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nvGrpSpPr>
          <p:cNvPr id="106" name="组合 105"/>
          <p:cNvGrpSpPr/>
          <p:nvPr/>
        </p:nvGrpSpPr>
        <p:grpSpPr>
          <a:xfrm>
            <a:off x="9138252" y="2855124"/>
            <a:ext cx="419128" cy="478887"/>
            <a:chOff x="6853689" y="2141343"/>
            <a:chExt cx="314346" cy="359165"/>
          </a:xfrm>
          <a:solidFill>
            <a:schemeClr val="bg1"/>
          </a:solidFill>
        </p:grpSpPr>
        <p:sp>
          <p:nvSpPr>
            <p:cNvPr id="107" name="AutoShape 48"/>
            <p:cNvSpPr/>
            <p:nvPr/>
          </p:nvSpPr>
          <p:spPr bwMode="auto">
            <a:xfrm>
              <a:off x="6853689" y="2141343"/>
              <a:ext cx="314346"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08" name="AutoShape 49"/>
            <p:cNvSpPr/>
            <p:nvPr/>
          </p:nvSpPr>
          <p:spPr bwMode="auto">
            <a:xfrm>
              <a:off x="7100498" y="2421922"/>
              <a:ext cx="22717" cy="221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09" name="AutoShape 50"/>
            <p:cNvSpPr/>
            <p:nvPr/>
          </p:nvSpPr>
          <p:spPr bwMode="auto">
            <a:xfrm>
              <a:off x="7100498" y="2354387"/>
              <a:ext cx="22717" cy="2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10" name="AutoShape 51"/>
            <p:cNvSpPr/>
            <p:nvPr/>
          </p:nvSpPr>
          <p:spPr bwMode="auto">
            <a:xfrm>
              <a:off x="7100498" y="2286850"/>
              <a:ext cx="22717" cy="2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grpSp>
        <p:nvGrpSpPr>
          <p:cNvPr id="111" name="组合 110"/>
          <p:cNvGrpSpPr/>
          <p:nvPr/>
        </p:nvGrpSpPr>
        <p:grpSpPr>
          <a:xfrm>
            <a:off x="8149167" y="2855384"/>
            <a:ext cx="480484" cy="478367"/>
            <a:chOff x="6111875" y="2141538"/>
            <a:chExt cx="360363" cy="358775"/>
          </a:xfrm>
          <a:solidFill>
            <a:schemeClr val="bg1"/>
          </a:solidFill>
        </p:grpSpPr>
        <p:sp>
          <p:nvSpPr>
            <p:cNvPr id="112" name="AutoShape 52"/>
            <p:cNvSpPr/>
            <p:nvPr/>
          </p:nvSpPr>
          <p:spPr bwMode="auto">
            <a:xfrm>
              <a:off x="6111875" y="2141538"/>
              <a:ext cx="360363" cy="358775"/>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13" name="AutoShape 53"/>
            <p:cNvSpPr/>
            <p:nvPr/>
          </p:nvSpPr>
          <p:spPr bwMode="auto">
            <a:xfrm>
              <a:off x="6248400" y="2265363"/>
              <a:ext cx="96838" cy="100012"/>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14" name="AutoShape 54"/>
            <p:cNvSpPr/>
            <p:nvPr/>
          </p:nvSpPr>
          <p:spPr bwMode="auto">
            <a:xfrm>
              <a:off x="6235700" y="2387600"/>
              <a:ext cx="55563" cy="57150"/>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15" name="AutoShape 55"/>
            <p:cNvSpPr/>
            <p:nvPr/>
          </p:nvSpPr>
          <p:spPr bwMode="auto">
            <a:xfrm>
              <a:off x="6292850" y="2197100"/>
              <a:ext cx="55563" cy="57150"/>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grpSp>
        <p:nvGrpSpPr>
          <p:cNvPr id="116" name="组合 115"/>
          <p:cNvGrpSpPr/>
          <p:nvPr/>
        </p:nvGrpSpPr>
        <p:grpSpPr>
          <a:xfrm>
            <a:off x="7192416" y="2855124"/>
            <a:ext cx="478887" cy="478887"/>
            <a:chOff x="5394312" y="2141343"/>
            <a:chExt cx="359165" cy="359165"/>
          </a:xfrm>
          <a:solidFill>
            <a:schemeClr val="bg1"/>
          </a:solidFill>
        </p:grpSpPr>
        <p:sp>
          <p:nvSpPr>
            <p:cNvPr id="117" name="AutoShape 56"/>
            <p:cNvSpPr/>
            <p:nvPr/>
          </p:nvSpPr>
          <p:spPr bwMode="auto">
            <a:xfrm>
              <a:off x="5394312" y="2141343"/>
              <a:ext cx="112353"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18" name="AutoShape 57"/>
            <p:cNvSpPr/>
            <p:nvPr/>
          </p:nvSpPr>
          <p:spPr bwMode="auto">
            <a:xfrm>
              <a:off x="5641124" y="2141343"/>
              <a:ext cx="112353"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19" name="AutoShape 58"/>
            <p:cNvSpPr/>
            <p:nvPr/>
          </p:nvSpPr>
          <p:spPr bwMode="auto">
            <a:xfrm>
              <a:off x="5517718" y="2141343"/>
              <a:ext cx="11235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sp>
        <p:nvSpPr>
          <p:cNvPr id="120" name="AutoShape 59"/>
          <p:cNvSpPr/>
          <p:nvPr/>
        </p:nvSpPr>
        <p:spPr bwMode="auto">
          <a:xfrm>
            <a:off x="6233584" y="2855384"/>
            <a:ext cx="480483" cy="478367"/>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21" name="AutoShape 60"/>
          <p:cNvSpPr/>
          <p:nvPr/>
        </p:nvSpPr>
        <p:spPr bwMode="auto">
          <a:xfrm>
            <a:off x="11250084" y="2029884"/>
            <a:ext cx="29633" cy="31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19"/>
                  <a:pt x="16769" y="0"/>
                  <a:pt x="10800" y="0"/>
                </a:cubicBezTo>
                <a:cubicBezTo>
                  <a:pt x="4830" y="0"/>
                  <a:pt x="0" y="4819"/>
                  <a:pt x="0" y="10800"/>
                </a:cubicBezTo>
                <a:cubicBezTo>
                  <a:pt x="0" y="16769"/>
                  <a:pt x="4830" y="21599"/>
                  <a:pt x="10800" y="21599"/>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22" name="AutoShape 61"/>
          <p:cNvSpPr/>
          <p:nvPr/>
        </p:nvSpPr>
        <p:spPr bwMode="auto">
          <a:xfrm>
            <a:off x="11250084" y="2211917"/>
            <a:ext cx="29633" cy="27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30"/>
                  <a:pt x="0" y="10800"/>
                </a:cubicBezTo>
                <a:cubicBezTo>
                  <a:pt x="0" y="16769"/>
                  <a:pt x="4830" y="21599"/>
                  <a:pt x="10800" y="21599"/>
                </a:cubicBezTo>
                <a:cubicBezTo>
                  <a:pt x="16769" y="21599"/>
                  <a:pt x="21600" y="16769"/>
                  <a:pt x="21600" y="10800"/>
                </a:cubicBezTo>
                <a:cubicBezTo>
                  <a:pt x="21600" y="4830"/>
                  <a:pt x="16769" y="0"/>
                  <a:pt x="10800"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23" name="AutoShape 62"/>
          <p:cNvSpPr/>
          <p:nvPr/>
        </p:nvSpPr>
        <p:spPr bwMode="auto">
          <a:xfrm>
            <a:off x="11159067" y="2120900"/>
            <a:ext cx="29633" cy="29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19"/>
                  <a:pt x="0" y="10800"/>
                </a:cubicBezTo>
                <a:cubicBezTo>
                  <a:pt x="0" y="16769"/>
                  <a:pt x="4830" y="21599"/>
                  <a:pt x="10800" y="21599"/>
                </a:cubicBezTo>
                <a:cubicBezTo>
                  <a:pt x="16769" y="21599"/>
                  <a:pt x="21600" y="16769"/>
                  <a:pt x="21600" y="10800"/>
                </a:cubicBezTo>
                <a:cubicBezTo>
                  <a:pt x="21600" y="4819"/>
                  <a:pt x="16769" y="0"/>
                  <a:pt x="10800"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24" name="AutoShape 63"/>
          <p:cNvSpPr/>
          <p:nvPr/>
        </p:nvSpPr>
        <p:spPr bwMode="auto">
          <a:xfrm>
            <a:off x="11338984" y="2120900"/>
            <a:ext cx="29633" cy="29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4830" y="21599"/>
                  <a:pt x="10800" y="21599"/>
                </a:cubicBezTo>
                <a:cubicBezTo>
                  <a:pt x="16769" y="21599"/>
                  <a:pt x="21600" y="16769"/>
                  <a:pt x="21600" y="10800"/>
                </a:cubicBezTo>
                <a:cubicBezTo>
                  <a:pt x="21600" y="4819"/>
                  <a:pt x="16769" y="0"/>
                  <a:pt x="10800" y="0"/>
                </a:cubicBezTo>
                <a:cubicBezTo>
                  <a:pt x="4830" y="0"/>
                  <a:pt x="0" y="4819"/>
                  <a:pt x="0" y="1080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25" name="AutoShape 64"/>
          <p:cNvSpPr/>
          <p:nvPr/>
        </p:nvSpPr>
        <p:spPr bwMode="auto">
          <a:xfrm>
            <a:off x="11188700" y="2180167"/>
            <a:ext cx="29633" cy="31751"/>
          </a:xfrm>
          <a:custGeom>
            <a:avLst/>
            <a:gdLst>
              <a:gd name="T0" fmla="+- 0 10802 965"/>
              <a:gd name="T1" fmla="*/ T0 w 19675"/>
              <a:gd name="T2" fmla="+- 0 10800 961"/>
              <a:gd name="T3" fmla="*/ 10800 h 19678"/>
              <a:gd name="T4" fmla="+- 0 10802 965"/>
              <a:gd name="T5" fmla="*/ T4 w 19675"/>
              <a:gd name="T6" fmla="+- 0 10800 961"/>
              <a:gd name="T7" fmla="*/ 10800 h 19678"/>
              <a:gd name="T8" fmla="+- 0 10802 965"/>
              <a:gd name="T9" fmla="*/ T8 w 19675"/>
              <a:gd name="T10" fmla="+- 0 10800 961"/>
              <a:gd name="T11" fmla="*/ 10800 h 19678"/>
              <a:gd name="T12" fmla="+- 0 10802 965"/>
              <a:gd name="T13" fmla="*/ T12 w 19675"/>
              <a:gd name="T14" fmla="+- 0 10800 961"/>
              <a:gd name="T15" fmla="*/ 10800 h 19678"/>
            </a:gdLst>
            <a:ahLst/>
            <a:cxnLst>
              <a:cxn ang="0">
                <a:pos x="T1" y="T3"/>
              </a:cxn>
              <a:cxn ang="0">
                <a:pos x="T5" y="T7"/>
              </a:cxn>
              <a:cxn ang="0">
                <a:pos x="T9" y="T11"/>
              </a:cxn>
              <a:cxn ang="0">
                <a:pos x="T13" y="T15"/>
              </a:cxn>
            </a:cxnLst>
            <a:rect l="0" t="0" r="r" b="b"/>
            <a:pathLst>
              <a:path w="19675" h="19678">
                <a:moveTo>
                  <a:pt x="2894" y="2882"/>
                </a:moveTo>
                <a:cubicBezTo>
                  <a:pt x="-965" y="6725"/>
                  <a:pt x="-965" y="12952"/>
                  <a:pt x="2894" y="16795"/>
                </a:cubicBezTo>
                <a:cubicBezTo>
                  <a:pt x="6734" y="20638"/>
                  <a:pt x="12935" y="20638"/>
                  <a:pt x="16794" y="16795"/>
                </a:cubicBezTo>
                <a:cubicBezTo>
                  <a:pt x="20634" y="12952"/>
                  <a:pt x="20634" y="6725"/>
                  <a:pt x="16794" y="2882"/>
                </a:cubicBezTo>
                <a:cubicBezTo>
                  <a:pt x="12935" y="-961"/>
                  <a:pt x="6734" y="-961"/>
                  <a:pt x="2894" y="2882"/>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26" name="AutoShape 65"/>
          <p:cNvSpPr/>
          <p:nvPr/>
        </p:nvSpPr>
        <p:spPr bwMode="auto">
          <a:xfrm>
            <a:off x="11188700" y="2061633"/>
            <a:ext cx="29633" cy="29633"/>
          </a:xfrm>
          <a:custGeom>
            <a:avLst/>
            <a:gdLst>
              <a:gd name="T0" fmla="+- 0 10801 962"/>
              <a:gd name="T1" fmla="*/ T0 w 19678"/>
              <a:gd name="T2" fmla="+- 0 10801 965"/>
              <a:gd name="T3" fmla="*/ 10801 h 19673"/>
              <a:gd name="T4" fmla="+- 0 10801 962"/>
              <a:gd name="T5" fmla="*/ T4 w 19678"/>
              <a:gd name="T6" fmla="+- 0 10801 965"/>
              <a:gd name="T7" fmla="*/ 10801 h 19673"/>
              <a:gd name="T8" fmla="+- 0 10801 962"/>
              <a:gd name="T9" fmla="*/ T8 w 19678"/>
              <a:gd name="T10" fmla="+- 0 10801 965"/>
              <a:gd name="T11" fmla="*/ 10801 h 19673"/>
              <a:gd name="T12" fmla="+- 0 10801 962"/>
              <a:gd name="T13" fmla="*/ T12 w 19678"/>
              <a:gd name="T14" fmla="+- 0 10801 965"/>
              <a:gd name="T15" fmla="*/ 10801 h 19673"/>
            </a:gdLst>
            <a:ahLst/>
            <a:cxnLst>
              <a:cxn ang="0">
                <a:pos x="T1" y="T3"/>
              </a:cxn>
              <a:cxn ang="0">
                <a:pos x="T5" y="T7"/>
              </a:cxn>
              <a:cxn ang="0">
                <a:pos x="T9" y="T11"/>
              </a:cxn>
              <a:cxn ang="0">
                <a:pos x="T13" y="T15"/>
              </a:cxn>
            </a:cxnLst>
            <a:rect l="0" t="0" r="r" b="b"/>
            <a:pathLst>
              <a:path w="19678" h="19673">
                <a:moveTo>
                  <a:pt x="2897" y="2894"/>
                </a:moveTo>
                <a:cubicBezTo>
                  <a:pt x="-962" y="6734"/>
                  <a:pt x="-962" y="12935"/>
                  <a:pt x="2877" y="16785"/>
                </a:cubicBezTo>
                <a:cubicBezTo>
                  <a:pt x="6737" y="20635"/>
                  <a:pt x="12938" y="20635"/>
                  <a:pt x="16797" y="16785"/>
                </a:cubicBezTo>
                <a:cubicBezTo>
                  <a:pt x="20638" y="12935"/>
                  <a:pt x="20638" y="6734"/>
                  <a:pt x="16797" y="2894"/>
                </a:cubicBezTo>
                <a:cubicBezTo>
                  <a:pt x="12938" y="-965"/>
                  <a:pt x="6737" y="-965"/>
                  <a:pt x="2897" y="2894"/>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27" name="AutoShape 66"/>
          <p:cNvSpPr/>
          <p:nvPr/>
        </p:nvSpPr>
        <p:spPr bwMode="auto">
          <a:xfrm>
            <a:off x="11309351" y="2180167"/>
            <a:ext cx="29633" cy="31751"/>
          </a:xfrm>
          <a:custGeom>
            <a:avLst/>
            <a:gdLst>
              <a:gd name="T0" fmla="+- 0 10800 961"/>
              <a:gd name="T1" fmla="*/ T0 w 19678"/>
              <a:gd name="T2" fmla="+- 0 10800 961"/>
              <a:gd name="T3" fmla="*/ 10800 h 19678"/>
              <a:gd name="T4" fmla="+- 0 10800 961"/>
              <a:gd name="T5" fmla="*/ T4 w 19678"/>
              <a:gd name="T6" fmla="+- 0 10800 961"/>
              <a:gd name="T7" fmla="*/ 10800 h 19678"/>
              <a:gd name="T8" fmla="+- 0 10800 961"/>
              <a:gd name="T9" fmla="*/ T8 w 19678"/>
              <a:gd name="T10" fmla="+- 0 10800 961"/>
              <a:gd name="T11" fmla="*/ 10800 h 19678"/>
              <a:gd name="T12" fmla="+- 0 10800 961"/>
              <a:gd name="T13" fmla="*/ T12 w 19678"/>
              <a:gd name="T14" fmla="+- 0 10800 961"/>
              <a:gd name="T15" fmla="*/ 10800 h 19678"/>
            </a:gdLst>
            <a:ahLst/>
            <a:cxnLst>
              <a:cxn ang="0">
                <a:pos x="T1" y="T3"/>
              </a:cxn>
              <a:cxn ang="0">
                <a:pos x="T5" y="T7"/>
              </a:cxn>
              <a:cxn ang="0">
                <a:pos x="T9" y="T11"/>
              </a:cxn>
              <a:cxn ang="0">
                <a:pos x="T13" y="T15"/>
              </a:cxn>
            </a:cxnLst>
            <a:rect l="0" t="0" r="r" b="b"/>
            <a:pathLst>
              <a:path w="19678" h="19678">
                <a:moveTo>
                  <a:pt x="2882" y="2882"/>
                </a:moveTo>
                <a:cubicBezTo>
                  <a:pt x="-961" y="6725"/>
                  <a:pt x="-961" y="12952"/>
                  <a:pt x="2882" y="16795"/>
                </a:cubicBezTo>
                <a:cubicBezTo>
                  <a:pt x="6725" y="20638"/>
                  <a:pt x="12952" y="20638"/>
                  <a:pt x="16795" y="16795"/>
                </a:cubicBezTo>
                <a:cubicBezTo>
                  <a:pt x="20639" y="12952"/>
                  <a:pt x="20639" y="6725"/>
                  <a:pt x="16795" y="2882"/>
                </a:cubicBezTo>
                <a:cubicBezTo>
                  <a:pt x="12952" y="-961"/>
                  <a:pt x="6725" y="-961"/>
                  <a:pt x="2882" y="2882"/>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28" name="AutoShape 67"/>
          <p:cNvSpPr/>
          <p:nvPr/>
        </p:nvSpPr>
        <p:spPr bwMode="auto">
          <a:xfrm>
            <a:off x="11114617" y="1896533"/>
            <a:ext cx="328083" cy="4783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18" y="16200"/>
                </a:moveTo>
                <a:cubicBezTo>
                  <a:pt x="5486" y="16200"/>
                  <a:pt x="1963" y="13776"/>
                  <a:pt x="1963" y="10800"/>
                </a:cubicBezTo>
                <a:cubicBezTo>
                  <a:pt x="1963" y="7821"/>
                  <a:pt x="5486" y="5400"/>
                  <a:pt x="9818" y="5400"/>
                </a:cubicBezTo>
                <a:cubicBezTo>
                  <a:pt x="14148" y="5400"/>
                  <a:pt x="17672" y="7821"/>
                  <a:pt x="17672" y="10800"/>
                </a:cubicBezTo>
                <a:cubicBezTo>
                  <a:pt x="17672" y="13776"/>
                  <a:pt x="14148" y="16200"/>
                  <a:pt x="9818" y="16200"/>
                </a:cubicBezTo>
                <a:moveTo>
                  <a:pt x="13745" y="20249"/>
                </a:moveTo>
                <a:lnTo>
                  <a:pt x="5890" y="20249"/>
                </a:lnTo>
                <a:lnTo>
                  <a:pt x="4909" y="16613"/>
                </a:lnTo>
                <a:cubicBezTo>
                  <a:pt x="6358" y="17192"/>
                  <a:pt x="8019" y="17549"/>
                  <a:pt x="9818" y="17549"/>
                </a:cubicBezTo>
                <a:cubicBezTo>
                  <a:pt x="11614" y="17549"/>
                  <a:pt x="13277" y="17192"/>
                  <a:pt x="14727" y="16613"/>
                </a:cubicBezTo>
                <a:cubicBezTo>
                  <a:pt x="14727" y="16613"/>
                  <a:pt x="13745" y="20249"/>
                  <a:pt x="13745" y="20249"/>
                </a:cubicBezTo>
                <a:close/>
                <a:moveTo>
                  <a:pt x="5992" y="1350"/>
                </a:moveTo>
                <a:lnTo>
                  <a:pt x="13847" y="1350"/>
                </a:lnTo>
                <a:lnTo>
                  <a:pt x="14828" y="4985"/>
                </a:lnTo>
                <a:cubicBezTo>
                  <a:pt x="13379" y="4406"/>
                  <a:pt x="11718" y="4050"/>
                  <a:pt x="9919" y="4050"/>
                </a:cubicBezTo>
                <a:cubicBezTo>
                  <a:pt x="8123" y="4050"/>
                  <a:pt x="6460" y="4406"/>
                  <a:pt x="5010" y="4985"/>
                </a:cubicBezTo>
                <a:cubicBezTo>
                  <a:pt x="5010" y="4985"/>
                  <a:pt x="5992" y="1350"/>
                  <a:pt x="5992" y="1350"/>
                </a:cubicBezTo>
                <a:close/>
                <a:moveTo>
                  <a:pt x="19636" y="9450"/>
                </a:moveTo>
                <a:cubicBezTo>
                  <a:pt x="19567" y="9450"/>
                  <a:pt x="19509" y="9472"/>
                  <a:pt x="19442" y="9477"/>
                </a:cubicBezTo>
                <a:cubicBezTo>
                  <a:pt x="19101" y="8298"/>
                  <a:pt x="18294" y="7245"/>
                  <a:pt x="17187" y="6376"/>
                </a:cubicBezTo>
                <a:lnTo>
                  <a:pt x="15778" y="1102"/>
                </a:lnTo>
                <a:cubicBezTo>
                  <a:pt x="15605" y="464"/>
                  <a:pt x="14794" y="0"/>
                  <a:pt x="13847" y="0"/>
                </a:cubicBezTo>
                <a:lnTo>
                  <a:pt x="5992" y="0"/>
                </a:lnTo>
                <a:cubicBezTo>
                  <a:pt x="5047" y="0"/>
                  <a:pt x="4236" y="464"/>
                  <a:pt x="4061" y="1102"/>
                </a:cubicBezTo>
                <a:lnTo>
                  <a:pt x="2686" y="6198"/>
                </a:lnTo>
                <a:cubicBezTo>
                  <a:pt x="1037" y="7405"/>
                  <a:pt x="0" y="9012"/>
                  <a:pt x="0" y="10800"/>
                </a:cubicBezTo>
                <a:cubicBezTo>
                  <a:pt x="0" y="12542"/>
                  <a:pt x="995" y="14110"/>
                  <a:pt x="2573" y="15307"/>
                </a:cubicBezTo>
                <a:lnTo>
                  <a:pt x="3959" y="20496"/>
                </a:lnTo>
                <a:cubicBezTo>
                  <a:pt x="4132" y="21135"/>
                  <a:pt x="4943" y="21599"/>
                  <a:pt x="5890" y="21599"/>
                </a:cubicBezTo>
                <a:lnTo>
                  <a:pt x="13745" y="21599"/>
                </a:lnTo>
                <a:cubicBezTo>
                  <a:pt x="14690" y="21599"/>
                  <a:pt x="15501" y="21135"/>
                  <a:pt x="15676" y="20496"/>
                </a:cubicBezTo>
                <a:lnTo>
                  <a:pt x="17074" y="15311"/>
                </a:lnTo>
                <a:cubicBezTo>
                  <a:pt x="18242" y="14426"/>
                  <a:pt x="19089" y="13340"/>
                  <a:pt x="19442" y="12122"/>
                </a:cubicBezTo>
                <a:cubicBezTo>
                  <a:pt x="19509" y="12127"/>
                  <a:pt x="19567" y="12150"/>
                  <a:pt x="19636" y="12150"/>
                </a:cubicBezTo>
                <a:cubicBezTo>
                  <a:pt x="20719" y="12150"/>
                  <a:pt x="21600" y="11544"/>
                  <a:pt x="21600" y="10800"/>
                </a:cubicBezTo>
                <a:cubicBezTo>
                  <a:pt x="21600" y="10053"/>
                  <a:pt x="20719" y="9450"/>
                  <a:pt x="19636" y="945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29" name="AutoShape 68"/>
          <p:cNvSpPr/>
          <p:nvPr/>
        </p:nvSpPr>
        <p:spPr bwMode="auto">
          <a:xfrm>
            <a:off x="11250084" y="2061633"/>
            <a:ext cx="88900" cy="91017"/>
          </a:xfrm>
          <a:custGeom>
            <a:avLst/>
            <a:gdLst>
              <a:gd name="T0" fmla="*/ 10740 w 21481"/>
              <a:gd name="T1" fmla="+- 0 10860 120"/>
              <a:gd name="T2" fmla="*/ 10860 h 21480"/>
              <a:gd name="T3" fmla="*/ 10740 w 21481"/>
              <a:gd name="T4" fmla="+- 0 10860 120"/>
              <a:gd name="T5" fmla="*/ 10860 h 21480"/>
              <a:gd name="T6" fmla="*/ 10740 w 21481"/>
              <a:gd name="T7" fmla="+- 0 10860 120"/>
              <a:gd name="T8" fmla="*/ 10860 h 21480"/>
              <a:gd name="T9" fmla="*/ 10740 w 21481"/>
              <a:gd name="T10" fmla="+- 0 10860 120"/>
              <a:gd name="T11" fmla="*/ 10860 h 21480"/>
            </a:gdLst>
            <a:ahLst/>
            <a:cxnLst>
              <a:cxn ang="0">
                <a:pos x="T0" y="T2"/>
              </a:cxn>
              <a:cxn ang="0">
                <a:pos x="T3" y="T5"/>
              </a:cxn>
              <a:cxn ang="0">
                <a:pos x="T6" y="T8"/>
              </a:cxn>
              <a:cxn ang="0">
                <a:pos x="T9" y="T11"/>
              </a:cxn>
            </a:cxnLst>
            <a:rect l="0" t="0" r="r" b="b"/>
            <a:pathLst>
              <a:path w="21481" h="21480">
                <a:moveTo>
                  <a:pt x="21127" y="346"/>
                </a:moveTo>
                <a:cubicBezTo>
                  <a:pt x="20697" y="-82"/>
                  <a:pt x="20002" y="-120"/>
                  <a:pt x="19516" y="270"/>
                </a:cubicBezTo>
                <a:lnTo>
                  <a:pt x="1055" y="15432"/>
                </a:lnTo>
                <a:cubicBezTo>
                  <a:pt x="375" y="16113"/>
                  <a:pt x="0" y="17012"/>
                  <a:pt x="0" y="17972"/>
                </a:cubicBezTo>
                <a:cubicBezTo>
                  <a:pt x="0" y="18902"/>
                  <a:pt x="361" y="19783"/>
                  <a:pt x="1027" y="20446"/>
                </a:cubicBezTo>
                <a:cubicBezTo>
                  <a:pt x="1694" y="21103"/>
                  <a:pt x="2583" y="21473"/>
                  <a:pt x="3542" y="21479"/>
                </a:cubicBezTo>
                <a:cubicBezTo>
                  <a:pt x="4431" y="21473"/>
                  <a:pt x="5354" y="21144"/>
                  <a:pt x="6028" y="20495"/>
                </a:cubicBezTo>
                <a:lnTo>
                  <a:pt x="12598" y="12627"/>
                </a:lnTo>
                <a:lnTo>
                  <a:pt x="21224" y="1935"/>
                </a:lnTo>
                <a:cubicBezTo>
                  <a:pt x="21600" y="1462"/>
                  <a:pt x="21558" y="771"/>
                  <a:pt x="21127" y="346"/>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nvGrpSpPr>
          <p:cNvPr id="130" name="Group 69"/>
          <p:cNvGrpSpPr/>
          <p:nvPr/>
        </p:nvGrpSpPr>
        <p:grpSpPr>
          <a:xfrm>
            <a:off x="10066555" y="1896532"/>
            <a:ext cx="478887" cy="449417"/>
            <a:chOff x="10074275" y="1647825"/>
            <a:chExt cx="464344" cy="435769"/>
          </a:xfrm>
          <a:solidFill>
            <a:schemeClr val="bg1"/>
          </a:solidFill>
        </p:grpSpPr>
        <p:sp>
          <p:nvSpPr>
            <p:cNvPr id="131" name="AutoShape 69"/>
            <p:cNvSpPr/>
            <p:nvPr/>
          </p:nvSpPr>
          <p:spPr bwMode="auto">
            <a:xfrm>
              <a:off x="10074275" y="1647825"/>
              <a:ext cx="464344"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32" name="AutoShape 70"/>
            <p:cNvSpPr/>
            <p:nvPr/>
          </p:nvSpPr>
          <p:spPr bwMode="auto">
            <a:xfrm>
              <a:off x="10291763" y="1734344"/>
              <a:ext cx="873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33" name="AutoShape 71"/>
            <p:cNvSpPr/>
            <p:nvPr/>
          </p:nvSpPr>
          <p:spPr bwMode="auto">
            <a:xfrm>
              <a:off x="10291763" y="1778000"/>
              <a:ext cx="87313"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34" name="AutoShape 72"/>
            <p:cNvSpPr/>
            <p:nvPr/>
          </p:nvSpPr>
          <p:spPr bwMode="auto">
            <a:xfrm>
              <a:off x="10291763" y="1821657"/>
              <a:ext cx="1889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35" name="AutoShape 73"/>
            <p:cNvSpPr/>
            <p:nvPr/>
          </p:nvSpPr>
          <p:spPr bwMode="auto">
            <a:xfrm>
              <a:off x="10132219" y="1908969"/>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36" name="AutoShape 74"/>
            <p:cNvSpPr/>
            <p:nvPr/>
          </p:nvSpPr>
          <p:spPr bwMode="auto">
            <a:xfrm>
              <a:off x="10132219" y="1952625"/>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37" name="AutoShape 75"/>
            <p:cNvSpPr/>
            <p:nvPr/>
          </p:nvSpPr>
          <p:spPr bwMode="auto">
            <a:xfrm>
              <a:off x="10132219" y="1996282"/>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38" name="AutoShape 76"/>
            <p:cNvSpPr/>
            <p:nvPr/>
          </p:nvSpPr>
          <p:spPr bwMode="auto">
            <a:xfrm>
              <a:off x="10132219" y="1865313"/>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39" name="AutoShape 77"/>
            <p:cNvSpPr/>
            <p:nvPr/>
          </p:nvSpPr>
          <p:spPr bwMode="auto">
            <a:xfrm>
              <a:off x="10132219" y="1720057"/>
              <a:ext cx="130969"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grpSp>
        <p:nvGrpSpPr>
          <p:cNvPr id="140" name="组合 139"/>
          <p:cNvGrpSpPr/>
          <p:nvPr/>
        </p:nvGrpSpPr>
        <p:grpSpPr>
          <a:xfrm>
            <a:off x="9122833" y="1896533"/>
            <a:ext cx="448733" cy="478367"/>
            <a:chOff x="6842125" y="1422400"/>
            <a:chExt cx="336550" cy="358775"/>
          </a:xfrm>
          <a:solidFill>
            <a:schemeClr val="bg1"/>
          </a:solidFill>
        </p:grpSpPr>
        <p:sp>
          <p:nvSpPr>
            <p:cNvPr id="141" name="AutoShape 78"/>
            <p:cNvSpPr/>
            <p:nvPr/>
          </p:nvSpPr>
          <p:spPr bwMode="auto">
            <a:xfrm>
              <a:off x="6842125" y="1422400"/>
              <a:ext cx="336550"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42" name="AutoShape 79"/>
            <p:cNvSpPr/>
            <p:nvPr/>
          </p:nvSpPr>
          <p:spPr bwMode="auto">
            <a:xfrm>
              <a:off x="6888163" y="1466850"/>
              <a:ext cx="246062" cy="2254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43" name="AutoShape 80"/>
            <p:cNvSpPr/>
            <p:nvPr/>
          </p:nvSpPr>
          <p:spPr bwMode="auto">
            <a:xfrm>
              <a:off x="7021513" y="1501775"/>
              <a:ext cx="68262" cy="666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grpSp>
        <p:nvGrpSpPr>
          <p:cNvPr id="144" name="Group 82"/>
          <p:cNvGrpSpPr/>
          <p:nvPr/>
        </p:nvGrpSpPr>
        <p:grpSpPr>
          <a:xfrm>
            <a:off x="8150191" y="1896532"/>
            <a:ext cx="478887" cy="478887"/>
            <a:chOff x="8216107" y="1647825"/>
            <a:chExt cx="464344" cy="464344"/>
          </a:xfrm>
          <a:solidFill>
            <a:schemeClr val="bg1"/>
          </a:solidFill>
        </p:grpSpPr>
        <p:sp>
          <p:nvSpPr>
            <p:cNvPr id="145" name="AutoShape 81"/>
            <p:cNvSpPr/>
            <p:nvPr/>
          </p:nvSpPr>
          <p:spPr bwMode="auto">
            <a:xfrm>
              <a:off x="8216107" y="164782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46" name="AutoShape 82"/>
            <p:cNvSpPr/>
            <p:nvPr/>
          </p:nvSpPr>
          <p:spPr bwMode="auto">
            <a:xfrm>
              <a:off x="8259763" y="202485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sp>
        <p:nvSpPr>
          <p:cNvPr id="147" name="AutoShape 83"/>
          <p:cNvSpPr/>
          <p:nvPr/>
        </p:nvSpPr>
        <p:spPr bwMode="auto">
          <a:xfrm>
            <a:off x="7192433" y="1970617"/>
            <a:ext cx="478367" cy="3153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nvGrpSpPr>
          <p:cNvPr id="148" name="组合 147"/>
          <p:cNvGrpSpPr/>
          <p:nvPr/>
        </p:nvGrpSpPr>
        <p:grpSpPr>
          <a:xfrm>
            <a:off x="6233584" y="1896533"/>
            <a:ext cx="480483" cy="478367"/>
            <a:chOff x="4675188" y="1422400"/>
            <a:chExt cx="360362" cy="358775"/>
          </a:xfrm>
        </p:grpSpPr>
        <p:sp>
          <p:nvSpPr>
            <p:cNvPr id="149" name="AutoShape 84"/>
            <p:cNvSpPr/>
            <p:nvPr/>
          </p:nvSpPr>
          <p:spPr bwMode="auto">
            <a:xfrm>
              <a:off x="4675188" y="1422400"/>
              <a:ext cx="360362"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50" name="AutoShape 85"/>
            <p:cNvSpPr/>
            <p:nvPr/>
          </p:nvSpPr>
          <p:spPr bwMode="auto">
            <a:xfrm>
              <a:off x="4889500" y="1557338"/>
              <a:ext cx="100013"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51" name="AutoShape 86"/>
            <p:cNvSpPr/>
            <p:nvPr/>
          </p:nvSpPr>
          <p:spPr bwMode="auto">
            <a:xfrm>
              <a:off x="4889500" y="1522413"/>
              <a:ext cx="100013"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52" name="AutoShape 87"/>
            <p:cNvSpPr/>
            <p:nvPr/>
          </p:nvSpPr>
          <p:spPr bwMode="auto">
            <a:xfrm>
              <a:off x="4889500" y="1489075"/>
              <a:ext cx="100013"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53" name="AutoShape 88"/>
            <p:cNvSpPr/>
            <p:nvPr/>
          </p:nvSpPr>
          <p:spPr bwMode="auto">
            <a:xfrm>
              <a:off x="4765675" y="1725613"/>
              <a:ext cx="100013"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54" name="AutoShape 89"/>
            <p:cNvSpPr/>
            <p:nvPr/>
          </p:nvSpPr>
          <p:spPr bwMode="auto">
            <a:xfrm>
              <a:off x="4765675" y="1692275"/>
              <a:ext cx="100013"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55" name="AutoShape 90"/>
            <p:cNvSpPr/>
            <p:nvPr/>
          </p:nvSpPr>
          <p:spPr bwMode="auto">
            <a:xfrm>
              <a:off x="4765675" y="1658938"/>
              <a:ext cx="100013" cy="9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56" name="AutoShape 91"/>
            <p:cNvSpPr/>
            <p:nvPr/>
          </p:nvSpPr>
          <p:spPr bwMode="auto">
            <a:xfrm>
              <a:off x="4889500" y="1725613"/>
              <a:ext cx="100013"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57" name="AutoShape 92"/>
            <p:cNvSpPr/>
            <p:nvPr/>
          </p:nvSpPr>
          <p:spPr bwMode="auto">
            <a:xfrm>
              <a:off x="4889500" y="1692275"/>
              <a:ext cx="100013"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58" name="AutoShape 93"/>
            <p:cNvSpPr/>
            <p:nvPr/>
          </p:nvSpPr>
          <p:spPr bwMode="auto">
            <a:xfrm>
              <a:off x="4889500" y="1658938"/>
              <a:ext cx="100013" cy="9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59" name="AutoShape 94"/>
            <p:cNvSpPr/>
            <p:nvPr/>
          </p:nvSpPr>
          <p:spPr bwMode="auto">
            <a:xfrm>
              <a:off x="4765675" y="1590675"/>
              <a:ext cx="223838"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60" name="AutoShape 95"/>
            <p:cNvSpPr/>
            <p:nvPr/>
          </p:nvSpPr>
          <p:spPr bwMode="auto">
            <a:xfrm>
              <a:off x="4765675" y="1624013"/>
              <a:ext cx="223838"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61" name="AutoShape 96"/>
            <p:cNvSpPr/>
            <p:nvPr/>
          </p:nvSpPr>
          <p:spPr bwMode="auto">
            <a:xfrm>
              <a:off x="4765675" y="1466850"/>
              <a:ext cx="100013" cy="101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grpSp>
        <p:nvGrpSpPr>
          <p:cNvPr id="162" name="组合 161"/>
          <p:cNvGrpSpPr/>
          <p:nvPr/>
        </p:nvGrpSpPr>
        <p:grpSpPr>
          <a:xfrm>
            <a:off x="5287433" y="4777317"/>
            <a:ext cx="284955" cy="478367"/>
            <a:chOff x="3965575" y="3582988"/>
            <a:chExt cx="247650" cy="358775"/>
          </a:xfrm>
          <a:solidFill>
            <a:schemeClr val="bg1"/>
          </a:solidFill>
        </p:grpSpPr>
        <p:sp>
          <p:nvSpPr>
            <p:cNvPr id="163" name="AutoShape 97"/>
            <p:cNvSpPr/>
            <p:nvPr/>
          </p:nvSpPr>
          <p:spPr bwMode="auto">
            <a:xfrm>
              <a:off x="3965575" y="3582988"/>
              <a:ext cx="247650"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64" name="AutoShape 98"/>
            <p:cNvSpPr/>
            <p:nvPr/>
          </p:nvSpPr>
          <p:spPr bwMode="auto">
            <a:xfrm>
              <a:off x="4067175" y="3616325"/>
              <a:ext cx="44450"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65" name="AutoShape 99"/>
            <p:cNvSpPr/>
            <p:nvPr/>
          </p:nvSpPr>
          <p:spPr bwMode="auto">
            <a:xfrm>
              <a:off x="4078288" y="3897313"/>
              <a:ext cx="22225"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sp>
        <p:nvSpPr>
          <p:cNvPr id="166" name="AutoShape 100"/>
          <p:cNvSpPr/>
          <p:nvPr/>
        </p:nvSpPr>
        <p:spPr bwMode="auto">
          <a:xfrm>
            <a:off x="4286251" y="4777317"/>
            <a:ext cx="419100" cy="4783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6750"/>
                </a:moveTo>
                <a:lnTo>
                  <a:pt x="1542" y="6750"/>
                </a:lnTo>
                <a:lnTo>
                  <a:pt x="1542" y="4725"/>
                </a:lnTo>
                <a:lnTo>
                  <a:pt x="20057" y="4725"/>
                </a:lnTo>
                <a:cubicBezTo>
                  <a:pt x="20057" y="4725"/>
                  <a:pt x="20057" y="6750"/>
                  <a:pt x="20057" y="6750"/>
                </a:cubicBezTo>
                <a:close/>
                <a:moveTo>
                  <a:pt x="17485" y="10124"/>
                </a:moveTo>
                <a:lnTo>
                  <a:pt x="4113" y="10124"/>
                </a:lnTo>
                <a:lnTo>
                  <a:pt x="3857" y="8100"/>
                </a:lnTo>
                <a:lnTo>
                  <a:pt x="17742" y="8100"/>
                </a:lnTo>
                <a:cubicBezTo>
                  <a:pt x="17742" y="8100"/>
                  <a:pt x="17485" y="10124"/>
                  <a:pt x="17485" y="10124"/>
                </a:cubicBezTo>
                <a:close/>
                <a:moveTo>
                  <a:pt x="16542" y="17549"/>
                </a:moveTo>
                <a:lnTo>
                  <a:pt x="5057" y="17549"/>
                </a:lnTo>
                <a:lnTo>
                  <a:pt x="4199" y="10800"/>
                </a:lnTo>
                <a:lnTo>
                  <a:pt x="17399" y="10800"/>
                </a:lnTo>
                <a:cubicBezTo>
                  <a:pt x="17399" y="10800"/>
                  <a:pt x="16542" y="17549"/>
                  <a:pt x="16542" y="17549"/>
                </a:cubicBezTo>
                <a:close/>
                <a:moveTo>
                  <a:pt x="5400" y="20249"/>
                </a:moveTo>
                <a:lnTo>
                  <a:pt x="5142" y="18225"/>
                </a:lnTo>
                <a:lnTo>
                  <a:pt x="16456" y="18225"/>
                </a:lnTo>
                <a:lnTo>
                  <a:pt x="16200" y="20249"/>
                </a:lnTo>
                <a:cubicBezTo>
                  <a:pt x="16200" y="20249"/>
                  <a:pt x="5400" y="20249"/>
                  <a:pt x="5400" y="20249"/>
                </a:cubicBezTo>
                <a:close/>
                <a:moveTo>
                  <a:pt x="3857" y="1350"/>
                </a:moveTo>
                <a:lnTo>
                  <a:pt x="17742" y="1350"/>
                </a:lnTo>
                <a:lnTo>
                  <a:pt x="18514" y="3375"/>
                </a:lnTo>
                <a:lnTo>
                  <a:pt x="3085" y="3375"/>
                </a:lnTo>
                <a:cubicBezTo>
                  <a:pt x="3085" y="3375"/>
                  <a:pt x="3857" y="1350"/>
                  <a:pt x="3857" y="1350"/>
                </a:cubicBezTo>
                <a:close/>
                <a:moveTo>
                  <a:pt x="20143" y="3389"/>
                </a:moveTo>
                <a:lnTo>
                  <a:pt x="19205" y="922"/>
                </a:lnTo>
                <a:cubicBezTo>
                  <a:pt x="18996" y="371"/>
                  <a:pt x="18407" y="0"/>
                  <a:pt x="17742" y="0"/>
                </a:cubicBezTo>
                <a:lnTo>
                  <a:pt x="3857" y="0"/>
                </a:lnTo>
                <a:cubicBezTo>
                  <a:pt x="3192" y="0"/>
                  <a:pt x="2603" y="371"/>
                  <a:pt x="2393" y="922"/>
                </a:cubicBezTo>
                <a:lnTo>
                  <a:pt x="1448" y="3391"/>
                </a:lnTo>
                <a:cubicBezTo>
                  <a:pt x="643" y="3436"/>
                  <a:pt x="0" y="4008"/>
                  <a:pt x="0" y="4725"/>
                </a:cubicBezTo>
                <a:lnTo>
                  <a:pt x="0" y="6750"/>
                </a:lnTo>
                <a:cubicBezTo>
                  <a:pt x="0" y="7495"/>
                  <a:pt x="690" y="8100"/>
                  <a:pt x="1542" y="8100"/>
                </a:cubicBezTo>
                <a:lnTo>
                  <a:pt x="2340" y="8100"/>
                </a:lnTo>
                <a:cubicBezTo>
                  <a:pt x="2340" y="8150"/>
                  <a:pt x="2317" y="8198"/>
                  <a:pt x="2323" y="8249"/>
                </a:cubicBezTo>
                <a:lnTo>
                  <a:pt x="3866" y="20398"/>
                </a:lnTo>
                <a:cubicBezTo>
                  <a:pt x="3953" y="21082"/>
                  <a:pt x="4614" y="21599"/>
                  <a:pt x="5400" y="21599"/>
                </a:cubicBezTo>
                <a:lnTo>
                  <a:pt x="16200" y="21599"/>
                </a:lnTo>
                <a:cubicBezTo>
                  <a:pt x="16986" y="21599"/>
                  <a:pt x="17646" y="21082"/>
                  <a:pt x="17732" y="20398"/>
                </a:cubicBezTo>
                <a:lnTo>
                  <a:pt x="19275" y="8249"/>
                </a:lnTo>
                <a:cubicBezTo>
                  <a:pt x="19282" y="8198"/>
                  <a:pt x="19258" y="8150"/>
                  <a:pt x="19258" y="8100"/>
                </a:cubicBezTo>
                <a:lnTo>
                  <a:pt x="20057" y="8100"/>
                </a:lnTo>
                <a:cubicBezTo>
                  <a:pt x="20908" y="8100"/>
                  <a:pt x="21600" y="7495"/>
                  <a:pt x="21600" y="6750"/>
                </a:cubicBezTo>
                <a:lnTo>
                  <a:pt x="21600" y="4725"/>
                </a:lnTo>
                <a:cubicBezTo>
                  <a:pt x="21600" y="4006"/>
                  <a:pt x="20952" y="3431"/>
                  <a:pt x="20143" y="3389"/>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67" name="AutoShape 101"/>
          <p:cNvSpPr/>
          <p:nvPr/>
        </p:nvSpPr>
        <p:spPr bwMode="auto">
          <a:xfrm>
            <a:off x="3297767" y="4806951"/>
            <a:ext cx="478367"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514"/>
                </a:moveTo>
                <a:cubicBezTo>
                  <a:pt x="20249" y="19365"/>
                  <a:pt x="19644" y="20057"/>
                  <a:pt x="18899" y="20057"/>
                </a:cubicBezTo>
                <a:lnTo>
                  <a:pt x="2699" y="20057"/>
                </a:lnTo>
                <a:cubicBezTo>
                  <a:pt x="1955" y="20057"/>
                  <a:pt x="1349" y="19365"/>
                  <a:pt x="1349" y="18514"/>
                </a:cubicBezTo>
                <a:lnTo>
                  <a:pt x="1349" y="13114"/>
                </a:lnTo>
                <a:lnTo>
                  <a:pt x="4050" y="1542"/>
                </a:lnTo>
                <a:lnTo>
                  <a:pt x="17549" y="1542"/>
                </a:lnTo>
                <a:lnTo>
                  <a:pt x="20249" y="13114"/>
                </a:lnTo>
                <a:cubicBezTo>
                  <a:pt x="20249" y="13114"/>
                  <a:pt x="20249" y="18514"/>
                  <a:pt x="20249" y="18514"/>
                </a:cubicBezTo>
                <a:close/>
                <a:moveTo>
                  <a:pt x="21548" y="12693"/>
                </a:moveTo>
                <a:lnTo>
                  <a:pt x="18847" y="1117"/>
                </a:lnTo>
                <a:cubicBezTo>
                  <a:pt x="18683" y="460"/>
                  <a:pt x="18150" y="0"/>
                  <a:pt x="17549" y="0"/>
                </a:cubicBezTo>
                <a:lnTo>
                  <a:pt x="10800" y="0"/>
                </a:lnTo>
                <a:lnTo>
                  <a:pt x="4049" y="0"/>
                </a:lnTo>
                <a:cubicBezTo>
                  <a:pt x="3449" y="0"/>
                  <a:pt x="2916" y="460"/>
                  <a:pt x="2752" y="1117"/>
                </a:cubicBezTo>
                <a:lnTo>
                  <a:pt x="51" y="12693"/>
                </a:lnTo>
                <a:cubicBezTo>
                  <a:pt x="17" y="12835"/>
                  <a:pt x="0" y="12976"/>
                  <a:pt x="0" y="13114"/>
                </a:cubicBezTo>
                <a:lnTo>
                  <a:pt x="0" y="18514"/>
                </a:lnTo>
                <a:cubicBezTo>
                  <a:pt x="0" y="20218"/>
                  <a:pt x="1208" y="21600"/>
                  <a:pt x="2699" y="21600"/>
                </a:cubicBezTo>
                <a:lnTo>
                  <a:pt x="18899" y="21600"/>
                </a:lnTo>
                <a:cubicBezTo>
                  <a:pt x="20391" y="21600"/>
                  <a:pt x="21600" y="20218"/>
                  <a:pt x="21600" y="18514"/>
                </a:cubicBezTo>
                <a:lnTo>
                  <a:pt x="21600" y="13114"/>
                </a:lnTo>
                <a:cubicBezTo>
                  <a:pt x="21600" y="12976"/>
                  <a:pt x="21582" y="12835"/>
                  <a:pt x="21548" y="12693"/>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68" name="AutoShape 102"/>
          <p:cNvSpPr/>
          <p:nvPr/>
        </p:nvSpPr>
        <p:spPr bwMode="auto">
          <a:xfrm>
            <a:off x="3357033" y="4866217"/>
            <a:ext cx="366184" cy="268816"/>
          </a:xfrm>
          <a:custGeom>
            <a:avLst/>
            <a:gdLst>
              <a:gd name="T0" fmla="+- 0 10799 40"/>
              <a:gd name="T1" fmla="*/ T0 w 21519"/>
              <a:gd name="T2" fmla="*/ 10800 h 21600"/>
              <a:gd name="T3" fmla="+- 0 10799 40"/>
              <a:gd name="T4" fmla="*/ T3 w 21519"/>
              <a:gd name="T5" fmla="*/ 10800 h 21600"/>
              <a:gd name="T6" fmla="+- 0 10799 40"/>
              <a:gd name="T7" fmla="*/ T6 w 21519"/>
              <a:gd name="T8" fmla="*/ 10800 h 21600"/>
              <a:gd name="T9" fmla="+- 0 10799 40"/>
              <a:gd name="T10" fmla="*/ T9 w 21519"/>
              <a:gd name="T11" fmla="*/ 10800 h 21600"/>
            </a:gdLst>
            <a:ahLst/>
            <a:cxnLst>
              <a:cxn ang="0">
                <a:pos x="T1" y="T2"/>
              </a:cxn>
              <a:cxn ang="0">
                <a:pos x="T4" y="T5"/>
              </a:cxn>
              <a:cxn ang="0">
                <a:pos x="T7" y="T8"/>
              </a:cxn>
              <a:cxn ang="0">
                <a:pos x="T10" y="T11"/>
              </a:cxn>
            </a:cxnLst>
            <a:rect l="0" t="0" r="r" b="b"/>
            <a:pathLst>
              <a:path w="21519" h="21600">
                <a:moveTo>
                  <a:pt x="18070" y="14399"/>
                </a:moveTo>
                <a:lnTo>
                  <a:pt x="16603" y="14399"/>
                </a:lnTo>
                <a:cubicBezTo>
                  <a:pt x="15931" y="14399"/>
                  <a:pt x="15325" y="14907"/>
                  <a:pt x="15024" y="15725"/>
                </a:cubicBezTo>
                <a:lnTo>
                  <a:pt x="13746" y="19199"/>
                </a:lnTo>
                <a:lnTo>
                  <a:pt x="7773" y="19199"/>
                </a:lnTo>
                <a:lnTo>
                  <a:pt x="6495" y="15725"/>
                </a:lnTo>
                <a:cubicBezTo>
                  <a:pt x="6194" y="14907"/>
                  <a:pt x="5588" y="14399"/>
                  <a:pt x="4916" y="14399"/>
                </a:cubicBezTo>
                <a:lnTo>
                  <a:pt x="3449" y="14399"/>
                </a:lnTo>
                <a:lnTo>
                  <a:pt x="1343" y="14399"/>
                </a:lnTo>
                <a:lnTo>
                  <a:pt x="3924" y="1200"/>
                </a:lnTo>
                <a:lnTo>
                  <a:pt x="17595" y="1200"/>
                </a:lnTo>
                <a:lnTo>
                  <a:pt x="20176" y="14399"/>
                </a:lnTo>
                <a:cubicBezTo>
                  <a:pt x="20176" y="14399"/>
                  <a:pt x="18070" y="14399"/>
                  <a:pt x="18070" y="14399"/>
                </a:cubicBezTo>
                <a:close/>
                <a:moveTo>
                  <a:pt x="17595" y="0"/>
                </a:moveTo>
                <a:lnTo>
                  <a:pt x="3924" y="0"/>
                </a:lnTo>
                <a:cubicBezTo>
                  <a:pt x="3524" y="0"/>
                  <a:pt x="3174" y="366"/>
                  <a:pt x="3071" y="891"/>
                </a:cubicBezTo>
                <a:lnTo>
                  <a:pt x="28" y="15291"/>
                </a:lnTo>
                <a:cubicBezTo>
                  <a:pt x="-40" y="15651"/>
                  <a:pt x="16" y="16035"/>
                  <a:pt x="183" y="16330"/>
                </a:cubicBezTo>
                <a:cubicBezTo>
                  <a:pt x="350" y="16625"/>
                  <a:pt x="609" y="16799"/>
                  <a:pt x="883" y="16799"/>
                </a:cubicBezTo>
                <a:lnTo>
                  <a:pt x="3449" y="16799"/>
                </a:lnTo>
                <a:lnTo>
                  <a:pt x="4456" y="16799"/>
                </a:lnTo>
                <a:lnTo>
                  <a:pt x="4916" y="16799"/>
                </a:lnTo>
                <a:lnTo>
                  <a:pt x="6194" y="20274"/>
                </a:lnTo>
                <a:cubicBezTo>
                  <a:pt x="6493" y="21086"/>
                  <a:pt x="7104" y="21599"/>
                  <a:pt x="7773" y="21599"/>
                </a:cubicBezTo>
                <a:lnTo>
                  <a:pt x="13746" y="21599"/>
                </a:lnTo>
                <a:cubicBezTo>
                  <a:pt x="14415" y="21599"/>
                  <a:pt x="15026" y="21086"/>
                  <a:pt x="15325" y="20274"/>
                </a:cubicBezTo>
                <a:lnTo>
                  <a:pt x="16603" y="16799"/>
                </a:lnTo>
                <a:lnTo>
                  <a:pt x="17063" y="16799"/>
                </a:lnTo>
                <a:lnTo>
                  <a:pt x="18070" y="16799"/>
                </a:lnTo>
                <a:lnTo>
                  <a:pt x="20636" y="16799"/>
                </a:lnTo>
                <a:cubicBezTo>
                  <a:pt x="20910" y="16799"/>
                  <a:pt x="21169" y="16625"/>
                  <a:pt x="21336" y="16330"/>
                </a:cubicBezTo>
                <a:cubicBezTo>
                  <a:pt x="21503" y="16035"/>
                  <a:pt x="21560" y="15651"/>
                  <a:pt x="21490" y="15291"/>
                </a:cubicBezTo>
                <a:lnTo>
                  <a:pt x="18448" y="891"/>
                </a:lnTo>
                <a:cubicBezTo>
                  <a:pt x="18345" y="366"/>
                  <a:pt x="17995" y="0"/>
                  <a:pt x="17595"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69" name="AutoShape 103"/>
          <p:cNvSpPr/>
          <p:nvPr/>
        </p:nvSpPr>
        <p:spPr bwMode="auto">
          <a:xfrm>
            <a:off x="2415117" y="4881033"/>
            <a:ext cx="171449" cy="11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70" name="AutoShape 104"/>
          <p:cNvSpPr/>
          <p:nvPr/>
        </p:nvSpPr>
        <p:spPr bwMode="auto">
          <a:xfrm>
            <a:off x="2338917" y="4806951"/>
            <a:ext cx="478367"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nvGrpSpPr>
          <p:cNvPr id="171" name="组合 170"/>
          <p:cNvGrpSpPr/>
          <p:nvPr/>
        </p:nvGrpSpPr>
        <p:grpSpPr>
          <a:xfrm>
            <a:off x="1380067" y="4866217"/>
            <a:ext cx="478367" cy="300567"/>
            <a:chOff x="1035050" y="3649663"/>
            <a:chExt cx="358775" cy="225425"/>
          </a:xfrm>
          <a:solidFill>
            <a:schemeClr val="bg1"/>
          </a:solidFill>
        </p:grpSpPr>
        <p:sp>
          <p:nvSpPr>
            <p:cNvPr id="172" name="AutoShape 105"/>
            <p:cNvSpPr/>
            <p:nvPr/>
          </p:nvSpPr>
          <p:spPr bwMode="auto">
            <a:xfrm>
              <a:off x="1035050" y="3649663"/>
              <a:ext cx="358775" cy="2254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9438"/>
                  </a:moveTo>
                  <a:cubicBezTo>
                    <a:pt x="7005" y="19438"/>
                    <a:pt x="3289" y="15988"/>
                    <a:pt x="1437" y="10797"/>
                  </a:cubicBezTo>
                  <a:cubicBezTo>
                    <a:pt x="3298" y="5598"/>
                    <a:pt x="7009" y="2161"/>
                    <a:pt x="10800" y="2161"/>
                  </a:cubicBezTo>
                  <a:cubicBezTo>
                    <a:pt x="14595" y="2161"/>
                    <a:pt x="18310" y="5611"/>
                    <a:pt x="20162" y="10802"/>
                  </a:cubicBezTo>
                  <a:cubicBezTo>
                    <a:pt x="18301" y="16000"/>
                    <a:pt x="14590" y="19438"/>
                    <a:pt x="10800" y="19438"/>
                  </a:cubicBezTo>
                  <a:moveTo>
                    <a:pt x="21576" y="10561"/>
                  </a:moveTo>
                  <a:cubicBezTo>
                    <a:pt x="21569" y="10516"/>
                    <a:pt x="21573" y="10467"/>
                    <a:pt x="21562" y="10423"/>
                  </a:cubicBezTo>
                  <a:cubicBezTo>
                    <a:pt x="21558" y="10406"/>
                    <a:pt x="21548" y="10395"/>
                    <a:pt x="21544" y="10378"/>
                  </a:cubicBezTo>
                  <a:cubicBezTo>
                    <a:pt x="21537" y="10352"/>
                    <a:pt x="21539" y="10322"/>
                    <a:pt x="21530" y="10297"/>
                  </a:cubicBezTo>
                  <a:cubicBezTo>
                    <a:pt x="19569" y="4298"/>
                    <a:pt x="15302" y="0"/>
                    <a:pt x="10800" y="0"/>
                  </a:cubicBezTo>
                  <a:cubicBezTo>
                    <a:pt x="6297" y="0"/>
                    <a:pt x="2030" y="4290"/>
                    <a:pt x="69" y="10290"/>
                  </a:cubicBezTo>
                  <a:cubicBezTo>
                    <a:pt x="61" y="10316"/>
                    <a:pt x="62" y="10344"/>
                    <a:pt x="55" y="10370"/>
                  </a:cubicBezTo>
                  <a:cubicBezTo>
                    <a:pt x="51" y="10387"/>
                    <a:pt x="41" y="10398"/>
                    <a:pt x="37" y="10415"/>
                  </a:cubicBezTo>
                  <a:cubicBezTo>
                    <a:pt x="26" y="10459"/>
                    <a:pt x="30" y="10508"/>
                    <a:pt x="24" y="10554"/>
                  </a:cubicBezTo>
                  <a:cubicBezTo>
                    <a:pt x="12" y="10635"/>
                    <a:pt x="0" y="10714"/>
                    <a:pt x="0" y="10796"/>
                  </a:cubicBezTo>
                  <a:cubicBezTo>
                    <a:pt x="0" y="10878"/>
                    <a:pt x="12" y="10955"/>
                    <a:pt x="24" y="11038"/>
                  </a:cubicBezTo>
                  <a:cubicBezTo>
                    <a:pt x="30" y="11083"/>
                    <a:pt x="26" y="11131"/>
                    <a:pt x="37" y="11175"/>
                  </a:cubicBezTo>
                  <a:cubicBezTo>
                    <a:pt x="41" y="11193"/>
                    <a:pt x="51" y="11204"/>
                    <a:pt x="55" y="11220"/>
                  </a:cubicBezTo>
                  <a:cubicBezTo>
                    <a:pt x="62" y="11247"/>
                    <a:pt x="61" y="11276"/>
                    <a:pt x="69" y="11302"/>
                  </a:cubicBezTo>
                  <a:cubicBezTo>
                    <a:pt x="2030" y="17300"/>
                    <a:pt x="6297" y="21599"/>
                    <a:pt x="10800" y="21599"/>
                  </a:cubicBezTo>
                  <a:cubicBezTo>
                    <a:pt x="15302" y="21599"/>
                    <a:pt x="19569" y="17308"/>
                    <a:pt x="21530" y="11309"/>
                  </a:cubicBezTo>
                  <a:cubicBezTo>
                    <a:pt x="21539" y="11283"/>
                    <a:pt x="21537" y="11255"/>
                    <a:pt x="21544" y="11228"/>
                  </a:cubicBezTo>
                  <a:cubicBezTo>
                    <a:pt x="21548" y="11212"/>
                    <a:pt x="21558" y="11201"/>
                    <a:pt x="21562" y="11183"/>
                  </a:cubicBezTo>
                  <a:cubicBezTo>
                    <a:pt x="21573" y="11139"/>
                    <a:pt x="21569" y="11089"/>
                    <a:pt x="21576" y="11044"/>
                  </a:cubicBezTo>
                  <a:cubicBezTo>
                    <a:pt x="21587" y="10963"/>
                    <a:pt x="21599" y="10885"/>
                    <a:pt x="21599" y="10803"/>
                  </a:cubicBezTo>
                  <a:cubicBezTo>
                    <a:pt x="21599" y="10721"/>
                    <a:pt x="21587" y="10642"/>
                    <a:pt x="21576" y="10561"/>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73" name="AutoShape 106"/>
            <p:cNvSpPr/>
            <p:nvPr/>
          </p:nvSpPr>
          <p:spPr bwMode="auto">
            <a:xfrm>
              <a:off x="1169988" y="3717925"/>
              <a:ext cx="50800" cy="492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2" y="0"/>
                  </a:moveTo>
                  <a:cubicBezTo>
                    <a:pt x="19193" y="0"/>
                    <a:pt x="19183" y="4"/>
                    <a:pt x="19174" y="4"/>
                  </a:cubicBezTo>
                  <a:cubicBezTo>
                    <a:pt x="8585" y="23"/>
                    <a:pt x="0" y="8607"/>
                    <a:pt x="0" y="19198"/>
                  </a:cubicBezTo>
                  <a:cubicBezTo>
                    <a:pt x="0" y="20523"/>
                    <a:pt x="1076" y="21600"/>
                    <a:pt x="2402" y="21600"/>
                  </a:cubicBezTo>
                  <a:cubicBezTo>
                    <a:pt x="3722" y="21600"/>
                    <a:pt x="4799" y="20523"/>
                    <a:pt x="4799" y="19198"/>
                  </a:cubicBezTo>
                  <a:cubicBezTo>
                    <a:pt x="4799" y="11262"/>
                    <a:pt x="11262" y="4803"/>
                    <a:pt x="19202" y="4803"/>
                  </a:cubicBezTo>
                  <a:lnTo>
                    <a:pt x="19202" y="4798"/>
                  </a:lnTo>
                  <a:cubicBezTo>
                    <a:pt x="20523" y="4798"/>
                    <a:pt x="21599" y="3721"/>
                    <a:pt x="21599" y="2401"/>
                  </a:cubicBezTo>
                  <a:cubicBezTo>
                    <a:pt x="21599" y="1076"/>
                    <a:pt x="20523" y="0"/>
                    <a:pt x="19202"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74" name="AutoShape 107"/>
            <p:cNvSpPr/>
            <p:nvPr/>
          </p:nvSpPr>
          <p:spPr bwMode="auto">
            <a:xfrm>
              <a:off x="1136650" y="3683000"/>
              <a:ext cx="157163" cy="1571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057"/>
                  </a:moveTo>
                  <a:cubicBezTo>
                    <a:pt x="5694" y="20057"/>
                    <a:pt x="1542" y="15905"/>
                    <a:pt x="1542" y="10800"/>
                  </a:cubicBezTo>
                  <a:cubicBezTo>
                    <a:pt x="1542" y="5694"/>
                    <a:pt x="5694" y="1542"/>
                    <a:pt x="10800" y="1542"/>
                  </a:cubicBezTo>
                  <a:cubicBezTo>
                    <a:pt x="15905" y="1542"/>
                    <a:pt x="20057" y="5694"/>
                    <a:pt x="20057" y="10800"/>
                  </a:cubicBezTo>
                  <a:cubicBezTo>
                    <a:pt x="20057" y="15905"/>
                    <a:pt x="15905" y="20057"/>
                    <a:pt x="10800" y="20057"/>
                  </a:cubicBezTo>
                  <a:moveTo>
                    <a:pt x="10800" y="0"/>
                  </a:moveTo>
                  <a:cubicBezTo>
                    <a:pt x="4834" y="0"/>
                    <a:pt x="0" y="4834"/>
                    <a:pt x="0" y="10800"/>
                  </a:cubicBezTo>
                  <a:cubicBezTo>
                    <a:pt x="0" y="16765"/>
                    <a:pt x="4834" y="21600"/>
                    <a:pt x="10800" y="21600"/>
                  </a:cubicBezTo>
                  <a:cubicBezTo>
                    <a:pt x="16765" y="21600"/>
                    <a:pt x="21599" y="16765"/>
                    <a:pt x="21599" y="10800"/>
                  </a:cubicBezTo>
                  <a:cubicBezTo>
                    <a:pt x="21599" y="4834"/>
                    <a:pt x="16765" y="0"/>
                    <a:pt x="1080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grpSp>
        <p:nvGrpSpPr>
          <p:cNvPr id="175" name="组合 174"/>
          <p:cNvGrpSpPr/>
          <p:nvPr/>
        </p:nvGrpSpPr>
        <p:grpSpPr>
          <a:xfrm>
            <a:off x="482600" y="4777317"/>
            <a:ext cx="359833" cy="478367"/>
            <a:chOff x="361950" y="3582988"/>
            <a:chExt cx="269875" cy="358775"/>
          </a:xfrm>
          <a:solidFill>
            <a:schemeClr val="bg1"/>
          </a:solidFill>
        </p:grpSpPr>
        <p:sp>
          <p:nvSpPr>
            <p:cNvPr id="176" name="AutoShape 108"/>
            <p:cNvSpPr/>
            <p:nvPr/>
          </p:nvSpPr>
          <p:spPr bwMode="auto">
            <a:xfrm>
              <a:off x="428625" y="3649663"/>
              <a:ext cx="134938" cy="134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77" name="AutoShape 109"/>
            <p:cNvSpPr/>
            <p:nvPr/>
          </p:nvSpPr>
          <p:spPr bwMode="auto">
            <a:xfrm>
              <a:off x="361950" y="3582988"/>
              <a:ext cx="269875"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grpSp>
        <p:nvGrpSpPr>
          <p:cNvPr id="178" name="Group 112"/>
          <p:cNvGrpSpPr/>
          <p:nvPr/>
        </p:nvGrpSpPr>
        <p:grpSpPr>
          <a:xfrm>
            <a:off x="5213020" y="3848097"/>
            <a:ext cx="479705" cy="449417"/>
            <a:chOff x="5368132" y="3540125"/>
            <a:chExt cx="465138" cy="435769"/>
          </a:xfrm>
          <a:solidFill>
            <a:schemeClr val="bg1"/>
          </a:solidFill>
        </p:grpSpPr>
        <p:sp>
          <p:nvSpPr>
            <p:cNvPr id="179"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80"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sp>
        <p:nvSpPr>
          <p:cNvPr id="181" name="AutoShape 112"/>
          <p:cNvSpPr/>
          <p:nvPr/>
        </p:nvSpPr>
        <p:spPr bwMode="auto">
          <a:xfrm>
            <a:off x="4254500" y="3818467"/>
            <a:ext cx="480484" cy="478367"/>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nvGrpSpPr>
          <p:cNvPr id="182" name="组合 181"/>
          <p:cNvGrpSpPr/>
          <p:nvPr/>
        </p:nvGrpSpPr>
        <p:grpSpPr>
          <a:xfrm>
            <a:off x="3371965" y="3817809"/>
            <a:ext cx="329081" cy="479705"/>
            <a:chOff x="2528974" y="2863357"/>
            <a:chExt cx="246811" cy="359779"/>
          </a:xfrm>
          <a:solidFill>
            <a:schemeClr val="bg1"/>
          </a:solidFill>
        </p:grpSpPr>
        <p:sp>
          <p:nvSpPr>
            <p:cNvPr id="183"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84"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sp>
        <p:nvSpPr>
          <p:cNvPr id="185" name="AutoShape 115"/>
          <p:cNvSpPr/>
          <p:nvPr/>
        </p:nvSpPr>
        <p:spPr bwMode="auto">
          <a:xfrm>
            <a:off x="2398184" y="3818467"/>
            <a:ext cx="359833" cy="4783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86" name="AutoShape 116"/>
          <p:cNvSpPr/>
          <p:nvPr/>
        </p:nvSpPr>
        <p:spPr bwMode="auto">
          <a:xfrm>
            <a:off x="2548467" y="4102100"/>
            <a:ext cx="59267" cy="910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87" name="AutoShape 117"/>
          <p:cNvSpPr/>
          <p:nvPr/>
        </p:nvSpPr>
        <p:spPr bwMode="auto">
          <a:xfrm>
            <a:off x="1380067" y="3907367"/>
            <a:ext cx="480484" cy="359833"/>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r>
              <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rPr>
              <a:t>	</a:t>
            </a: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nvGrpSpPr>
          <p:cNvPr id="188" name="Group 121"/>
          <p:cNvGrpSpPr/>
          <p:nvPr/>
        </p:nvGrpSpPr>
        <p:grpSpPr>
          <a:xfrm>
            <a:off x="423333" y="3878387"/>
            <a:ext cx="478887" cy="359368"/>
            <a:chOff x="723900" y="3569494"/>
            <a:chExt cx="464344" cy="348456"/>
          </a:xfrm>
          <a:solidFill>
            <a:schemeClr val="bg1"/>
          </a:solidFill>
        </p:grpSpPr>
        <p:sp>
          <p:nvSpPr>
            <p:cNvPr id="189" name="AutoShape 118"/>
            <p:cNvSpPr/>
            <p:nvPr/>
          </p:nvSpPr>
          <p:spPr bwMode="auto">
            <a:xfrm>
              <a:off x="723900" y="3569494"/>
              <a:ext cx="464344" cy="348456"/>
            </a:xfrm>
            <a:custGeom>
              <a:avLst/>
              <a:gdLst>
                <a:gd name="T0" fmla="*/ 10732 w 21464"/>
                <a:gd name="T1" fmla="*/ 10800 h 21600"/>
                <a:gd name="T2" fmla="*/ 10732 w 21464"/>
                <a:gd name="T3" fmla="*/ 10800 h 21600"/>
                <a:gd name="T4" fmla="*/ 10732 w 21464"/>
                <a:gd name="T5" fmla="*/ 10800 h 21600"/>
                <a:gd name="T6" fmla="*/ 10732 w 21464"/>
                <a:gd name="T7" fmla="*/ 10800 h 21600"/>
              </a:gdLst>
              <a:ahLst/>
              <a:cxnLst>
                <a:cxn ang="0">
                  <a:pos x="T0" y="T1"/>
                </a:cxn>
                <a:cxn ang="0">
                  <a:pos x="T2" y="T3"/>
                </a:cxn>
                <a:cxn ang="0">
                  <a:pos x="T4" y="T5"/>
                </a:cxn>
                <a:cxn ang="0">
                  <a:pos x="T6" y="T7"/>
                </a:cxn>
              </a:cxnLst>
              <a:rect l="0" t="0" r="r" b="b"/>
              <a:pathLst>
                <a:path w="21464" h="21600">
                  <a:moveTo>
                    <a:pt x="19918" y="11754"/>
                  </a:moveTo>
                  <a:lnTo>
                    <a:pt x="16564" y="18954"/>
                  </a:lnTo>
                  <a:cubicBezTo>
                    <a:pt x="16317" y="19484"/>
                    <a:pt x="15892" y="19800"/>
                    <a:pt x="15427" y="19800"/>
                  </a:cubicBezTo>
                  <a:lnTo>
                    <a:pt x="2683" y="19800"/>
                  </a:lnTo>
                  <a:cubicBezTo>
                    <a:pt x="1943" y="19800"/>
                    <a:pt x="1341" y="18992"/>
                    <a:pt x="1341" y="18000"/>
                  </a:cubicBezTo>
                  <a:lnTo>
                    <a:pt x="1341" y="3600"/>
                  </a:lnTo>
                  <a:cubicBezTo>
                    <a:pt x="1341" y="2608"/>
                    <a:pt x="1943" y="1800"/>
                    <a:pt x="2683" y="1800"/>
                  </a:cubicBezTo>
                  <a:lnTo>
                    <a:pt x="15427" y="1800"/>
                  </a:lnTo>
                  <a:cubicBezTo>
                    <a:pt x="15892" y="1800"/>
                    <a:pt x="16317" y="2116"/>
                    <a:pt x="16564" y="2645"/>
                  </a:cubicBezTo>
                  <a:lnTo>
                    <a:pt x="19917" y="9845"/>
                  </a:lnTo>
                  <a:cubicBezTo>
                    <a:pt x="20188" y="10425"/>
                    <a:pt x="20188" y="11174"/>
                    <a:pt x="19918" y="11754"/>
                  </a:cubicBezTo>
                  <a:moveTo>
                    <a:pt x="21055" y="8891"/>
                  </a:moveTo>
                  <a:lnTo>
                    <a:pt x="17701" y="1691"/>
                  </a:lnTo>
                  <a:cubicBezTo>
                    <a:pt x="17211" y="639"/>
                    <a:pt x="16352" y="0"/>
                    <a:pt x="15427" y="0"/>
                  </a:cubicBezTo>
                  <a:lnTo>
                    <a:pt x="2683" y="0"/>
                  </a:lnTo>
                  <a:cubicBezTo>
                    <a:pt x="1201" y="0"/>
                    <a:pt x="0" y="1611"/>
                    <a:pt x="0" y="3600"/>
                  </a:cubicBezTo>
                  <a:lnTo>
                    <a:pt x="0" y="18000"/>
                  </a:lnTo>
                  <a:cubicBezTo>
                    <a:pt x="0" y="19988"/>
                    <a:pt x="1201" y="21599"/>
                    <a:pt x="2683" y="21599"/>
                  </a:cubicBezTo>
                  <a:lnTo>
                    <a:pt x="15427" y="21599"/>
                  </a:lnTo>
                  <a:cubicBezTo>
                    <a:pt x="16352" y="21599"/>
                    <a:pt x="17211" y="20960"/>
                    <a:pt x="17701" y="19908"/>
                  </a:cubicBezTo>
                  <a:lnTo>
                    <a:pt x="21055" y="12708"/>
                  </a:lnTo>
                  <a:cubicBezTo>
                    <a:pt x="21600" y="11541"/>
                    <a:pt x="21600" y="10059"/>
                    <a:pt x="21055" y="8891"/>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90" name="AutoShape 119"/>
            <p:cNvSpPr/>
            <p:nvPr/>
          </p:nvSpPr>
          <p:spPr bwMode="auto">
            <a:xfrm>
              <a:off x="1013619" y="3699669"/>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0"/>
                  </a:moveTo>
                  <a:cubicBezTo>
                    <a:pt x="6825" y="18000"/>
                    <a:pt x="3600" y="14774"/>
                    <a:pt x="3600" y="10800"/>
                  </a:cubicBezTo>
                  <a:cubicBezTo>
                    <a:pt x="3600" y="6825"/>
                    <a:pt x="6825" y="3600"/>
                    <a:pt x="10800" y="3600"/>
                  </a:cubicBezTo>
                  <a:cubicBezTo>
                    <a:pt x="14774" y="3600"/>
                    <a:pt x="17999" y="6825"/>
                    <a:pt x="17999" y="10800"/>
                  </a:cubicBezTo>
                  <a:cubicBezTo>
                    <a:pt x="17999" y="14774"/>
                    <a:pt x="14774" y="18000"/>
                    <a:pt x="10800" y="18000"/>
                  </a:cubicBezTo>
                  <a:moveTo>
                    <a:pt x="10800" y="0"/>
                  </a:moveTo>
                  <a:cubicBezTo>
                    <a:pt x="4833" y="0"/>
                    <a:pt x="0" y="4833"/>
                    <a:pt x="0" y="10800"/>
                  </a:cubicBezTo>
                  <a:cubicBezTo>
                    <a:pt x="0" y="16766"/>
                    <a:pt x="4833" y="21599"/>
                    <a:pt x="10800" y="21599"/>
                  </a:cubicBezTo>
                  <a:cubicBezTo>
                    <a:pt x="16766" y="21599"/>
                    <a:pt x="21600" y="16766"/>
                    <a:pt x="21600" y="10800"/>
                  </a:cubicBezTo>
                  <a:cubicBezTo>
                    <a:pt x="21600" y="4833"/>
                    <a:pt x="16766" y="0"/>
                    <a:pt x="1080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grpSp>
        <p:nvGrpSpPr>
          <p:cNvPr id="191" name="Group 124"/>
          <p:cNvGrpSpPr/>
          <p:nvPr/>
        </p:nvGrpSpPr>
        <p:grpSpPr>
          <a:xfrm>
            <a:off x="5213020" y="2905060"/>
            <a:ext cx="479705" cy="403573"/>
            <a:chOff x="5368132" y="2625725"/>
            <a:chExt cx="465138" cy="391319"/>
          </a:xfrm>
          <a:solidFill>
            <a:schemeClr val="bg1"/>
          </a:solidFill>
        </p:grpSpPr>
        <p:sp>
          <p:nvSpPr>
            <p:cNvPr id="192"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93"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94"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grpSp>
        <p:nvGrpSpPr>
          <p:cNvPr id="195" name="组合 194"/>
          <p:cNvGrpSpPr/>
          <p:nvPr/>
        </p:nvGrpSpPr>
        <p:grpSpPr>
          <a:xfrm>
            <a:off x="4255245" y="2860037"/>
            <a:ext cx="478887" cy="478887"/>
            <a:chOff x="3191434" y="2145028"/>
            <a:chExt cx="359165" cy="359165"/>
          </a:xfrm>
          <a:solidFill>
            <a:schemeClr val="bg1"/>
          </a:solidFill>
        </p:grpSpPr>
        <p:sp>
          <p:nvSpPr>
            <p:cNvPr id="196" name="AutoShape 123"/>
            <p:cNvSpPr/>
            <p:nvPr/>
          </p:nvSpPr>
          <p:spPr bwMode="auto">
            <a:xfrm>
              <a:off x="319143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97" name="AutoShape 124"/>
            <p:cNvSpPr/>
            <p:nvPr/>
          </p:nvSpPr>
          <p:spPr bwMode="auto">
            <a:xfrm>
              <a:off x="3292736" y="2245717"/>
              <a:ext cx="157173" cy="157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98" name="AutoShape 125"/>
            <p:cNvSpPr/>
            <p:nvPr/>
          </p:nvSpPr>
          <p:spPr bwMode="auto">
            <a:xfrm>
              <a:off x="3325891" y="2279484"/>
              <a:ext cx="90253" cy="902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grpSp>
        <p:nvGrpSpPr>
          <p:cNvPr id="199" name="组合 198"/>
          <p:cNvGrpSpPr/>
          <p:nvPr/>
        </p:nvGrpSpPr>
        <p:grpSpPr>
          <a:xfrm>
            <a:off x="3297472" y="2860037"/>
            <a:ext cx="478887" cy="478887"/>
            <a:chOff x="2473104" y="2145028"/>
            <a:chExt cx="359165" cy="359165"/>
          </a:xfrm>
          <a:solidFill>
            <a:schemeClr val="bg1"/>
          </a:solidFill>
        </p:grpSpPr>
        <p:sp>
          <p:nvSpPr>
            <p:cNvPr id="200"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01"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sp>
        <p:nvSpPr>
          <p:cNvPr id="202" name="AutoShape 128"/>
          <p:cNvSpPr/>
          <p:nvPr/>
        </p:nvSpPr>
        <p:spPr bwMode="auto">
          <a:xfrm>
            <a:off x="2338917" y="2859617"/>
            <a:ext cx="480483" cy="4783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03" name="AutoShape 129"/>
          <p:cNvSpPr/>
          <p:nvPr/>
        </p:nvSpPr>
        <p:spPr bwMode="auto">
          <a:xfrm>
            <a:off x="2639484" y="2918884"/>
            <a:ext cx="118533" cy="120649"/>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04" name="AutoShape 130"/>
          <p:cNvSpPr/>
          <p:nvPr/>
        </p:nvSpPr>
        <p:spPr bwMode="auto">
          <a:xfrm>
            <a:off x="1380067" y="2859617"/>
            <a:ext cx="480484" cy="478367"/>
          </a:xfrm>
          <a:custGeom>
            <a:avLst/>
            <a:gdLst>
              <a:gd name="T0" fmla="+- 0 10799 113"/>
              <a:gd name="T1" fmla="*/ T0 w 21373"/>
              <a:gd name="T2" fmla="*/ 10800 h 21600"/>
              <a:gd name="T3" fmla="+- 0 10799 113"/>
              <a:gd name="T4" fmla="*/ T3 w 21373"/>
              <a:gd name="T5" fmla="*/ 10800 h 21600"/>
              <a:gd name="T6" fmla="+- 0 10799 113"/>
              <a:gd name="T7" fmla="*/ T6 w 21373"/>
              <a:gd name="T8" fmla="*/ 10800 h 21600"/>
              <a:gd name="T9" fmla="+- 0 10799 113"/>
              <a:gd name="T10" fmla="*/ T9 w 21373"/>
              <a:gd name="T11" fmla="*/ 10800 h 21600"/>
            </a:gdLst>
            <a:ahLst/>
            <a:cxnLst>
              <a:cxn ang="0">
                <a:pos x="T1" y="T2"/>
              </a:cxn>
              <a:cxn ang="0">
                <a:pos x="T4" y="T5"/>
              </a:cxn>
              <a:cxn ang="0">
                <a:pos x="T7" y="T8"/>
              </a:cxn>
              <a:cxn ang="0">
                <a:pos x="T10" y="T11"/>
              </a:cxn>
            </a:cxnLst>
            <a:rect l="0" t="0" r="r" b="b"/>
            <a:pathLst>
              <a:path w="21373" h="21600">
                <a:moveTo>
                  <a:pt x="1336" y="20249"/>
                </a:moveTo>
                <a:cubicBezTo>
                  <a:pt x="1428" y="20188"/>
                  <a:pt x="3691" y="18688"/>
                  <a:pt x="7070" y="17950"/>
                </a:cubicBezTo>
                <a:lnTo>
                  <a:pt x="8729" y="17587"/>
                </a:lnTo>
                <a:cubicBezTo>
                  <a:pt x="9321" y="17980"/>
                  <a:pt x="9972" y="18225"/>
                  <a:pt x="10686" y="18225"/>
                </a:cubicBezTo>
                <a:cubicBezTo>
                  <a:pt x="11401" y="18225"/>
                  <a:pt x="12052" y="17980"/>
                  <a:pt x="12644" y="17587"/>
                </a:cubicBezTo>
                <a:lnTo>
                  <a:pt x="14303" y="17950"/>
                </a:lnTo>
                <a:cubicBezTo>
                  <a:pt x="17656" y="18682"/>
                  <a:pt x="19911" y="20165"/>
                  <a:pt x="20037" y="20249"/>
                </a:cubicBezTo>
                <a:cubicBezTo>
                  <a:pt x="20037" y="20249"/>
                  <a:pt x="1336" y="20249"/>
                  <a:pt x="1336" y="20249"/>
                </a:cubicBezTo>
                <a:close/>
                <a:moveTo>
                  <a:pt x="13537" y="15793"/>
                </a:moveTo>
                <a:lnTo>
                  <a:pt x="13317" y="16073"/>
                </a:lnTo>
                <a:cubicBezTo>
                  <a:pt x="11725" y="17923"/>
                  <a:pt x="9648" y="17923"/>
                  <a:pt x="8056" y="16073"/>
                </a:cubicBezTo>
                <a:lnTo>
                  <a:pt x="7836" y="15793"/>
                </a:lnTo>
                <a:cubicBezTo>
                  <a:pt x="5977" y="13411"/>
                  <a:pt x="5053" y="10261"/>
                  <a:pt x="5451" y="7255"/>
                </a:cubicBezTo>
                <a:cubicBezTo>
                  <a:pt x="5815" y="4367"/>
                  <a:pt x="7453" y="1350"/>
                  <a:pt x="10686" y="1350"/>
                </a:cubicBezTo>
                <a:cubicBezTo>
                  <a:pt x="13920" y="1350"/>
                  <a:pt x="15558" y="4367"/>
                  <a:pt x="15922" y="7255"/>
                </a:cubicBezTo>
                <a:cubicBezTo>
                  <a:pt x="16318" y="10262"/>
                  <a:pt x="15398" y="13411"/>
                  <a:pt x="13537" y="15793"/>
                </a:cubicBezTo>
                <a:moveTo>
                  <a:pt x="20778" y="19126"/>
                </a:moveTo>
                <a:cubicBezTo>
                  <a:pt x="20644" y="19037"/>
                  <a:pt x="18209" y="17422"/>
                  <a:pt x="14585" y="16630"/>
                </a:cubicBezTo>
                <a:cubicBezTo>
                  <a:pt x="15914" y="14927"/>
                  <a:pt x="16767" y="12639"/>
                  <a:pt x="17130" y="11115"/>
                </a:cubicBezTo>
                <a:cubicBezTo>
                  <a:pt x="17633" y="9004"/>
                  <a:pt x="17438" y="4873"/>
                  <a:pt x="15431" y="2299"/>
                </a:cubicBezTo>
                <a:cubicBezTo>
                  <a:pt x="14259" y="795"/>
                  <a:pt x="12618" y="0"/>
                  <a:pt x="10686" y="0"/>
                </a:cubicBezTo>
                <a:cubicBezTo>
                  <a:pt x="8755" y="0"/>
                  <a:pt x="7114" y="795"/>
                  <a:pt x="5942" y="2299"/>
                </a:cubicBezTo>
                <a:cubicBezTo>
                  <a:pt x="3935" y="4873"/>
                  <a:pt x="3740" y="9004"/>
                  <a:pt x="4243" y="11115"/>
                </a:cubicBezTo>
                <a:cubicBezTo>
                  <a:pt x="4606" y="12639"/>
                  <a:pt x="5459" y="14927"/>
                  <a:pt x="6788" y="16630"/>
                </a:cubicBezTo>
                <a:cubicBezTo>
                  <a:pt x="3164" y="17422"/>
                  <a:pt x="729" y="19037"/>
                  <a:pt x="595" y="19126"/>
                </a:cubicBezTo>
                <a:cubicBezTo>
                  <a:pt x="105" y="19457"/>
                  <a:pt x="-113" y="20071"/>
                  <a:pt x="57" y="20640"/>
                </a:cubicBezTo>
                <a:cubicBezTo>
                  <a:pt x="228" y="21210"/>
                  <a:pt x="747" y="21599"/>
                  <a:pt x="1336" y="21599"/>
                </a:cubicBezTo>
                <a:lnTo>
                  <a:pt x="20037" y="21599"/>
                </a:lnTo>
                <a:cubicBezTo>
                  <a:pt x="20626" y="21599"/>
                  <a:pt x="21145" y="21210"/>
                  <a:pt x="21316" y="20640"/>
                </a:cubicBezTo>
                <a:cubicBezTo>
                  <a:pt x="21487" y="20071"/>
                  <a:pt x="21268" y="19457"/>
                  <a:pt x="20778" y="19126"/>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05" name="AutoShape 131"/>
          <p:cNvSpPr/>
          <p:nvPr/>
        </p:nvSpPr>
        <p:spPr bwMode="auto">
          <a:xfrm>
            <a:off x="452967" y="2859617"/>
            <a:ext cx="419100" cy="4783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5400"/>
                </a:moveTo>
                <a:lnTo>
                  <a:pt x="20057" y="6075"/>
                </a:lnTo>
                <a:lnTo>
                  <a:pt x="1542" y="6075"/>
                </a:lnTo>
                <a:lnTo>
                  <a:pt x="1542" y="5400"/>
                </a:lnTo>
                <a:lnTo>
                  <a:pt x="1542" y="4725"/>
                </a:lnTo>
                <a:cubicBezTo>
                  <a:pt x="1542" y="4352"/>
                  <a:pt x="1887" y="4050"/>
                  <a:pt x="2314" y="4050"/>
                </a:cubicBezTo>
                <a:lnTo>
                  <a:pt x="19285" y="4050"/>
                </a:lnTo>
                <a:cubicBezTo>
                  <a:pt x="19712" y="4050"/>
                  <a:pt x="20057" y="4352"/>
                  <a:pt x="20057" y="4725"/>
                </a:cubicBezTo>
                <a:cubicBezTo>
                  <a:pt x="20057" y="4725"/>
                  <a:pt x="20057" y="5400"/>
                  <a:pt x="20057" y="5400"/>
                </a:cubicBezTo>
                <a:close/>
                <a:moveTo>
                  <a:pt x="18514" y="18900"/>
                </a:moveTo>
                <a:cubicBezTo>
                  <a:pt x="18514" y="19644"/>
                  <a:pt x="17822" y="20249"/>
                  <a:pt x="16971" y="20249"/>
                </a:cubicBezTo>
                <a:lnTo>
                  <a:pt x="4628" y="20249"/>
                </a:lnTo>
                <a:cubicBezTo>
                  <a:pt x="3777" y="20249"/>
                  <a:pt x="3085" y="19644"/>
                  <a:pt x="3085" y="18900"/>
                </a:cubicBezTo>
                <a:lnTo>
                  <a:pt x="3085" y="7425"/>
                </a:lnTo>
                <a:lnTo>
                  <a:pt x="18514" y="7425"/>
                </a:lnTo>
                <a:cubicBezTo>
                  <a:pt x="18514" y="7425"/>
                  <a:pt x="18514" y="18900"/>
                  <a:pt x="18514" y="18900"/>
                </a:cubicBezTo>
                <a:close/>
                <a:moveTo>
                  <a:pt x="6171" y="2025"/>
                </a:moveTo>
                <a:cubicBezTo>
                  <a:pt x="6171" y="1652"/>
                  <a:pt x="6516" y="1350"/>
                  <a:pt x="6942" y="1350"/>
                </a:cubicBezTo>
                <a:lnTo>
                  <a:pt x="14657" y="1350"/>
                </a:lnTo>
                <a:cubicBezTo>
                  <a:pt x="15083" y="1350"/>
                  <a:pt x="15428" y="1652"/>
                  <a:pt x="15428" y="2025"/>
                </a:cubicBezTo>
                <a:lnTo>
                  <a:pt x="15428" y="2700"/>
                </a:lnTo>
                <a:lnTo>
                  <a:pt x="6171" y="2700"/>
                </a:lnTo>
                <a:cubicBezTo>
                  <a:pt x="6171" y="2700"/>
                  <a:pt x="6171" y="2025"/>
                  <a:pt x="6171" y="2025"/>
                </a:cubicBezTo>
                <a:close/>
                <a:moveTo>
                  <a:pt x="21585" y="4601"/>
                </a:moveTo>
                <a:cubicBezTo>
                  <a:pt x="21511" y="3541"/>
                  <a:pt x="20516" y="2700"/>
                  <a:pt x="19285" y="2700"/>
                </a:cubicBezTo>
                <a:lnTo>
                  <a:pt x="16971" y="2700"/>
                </a:lnTo>
                <a:lnTo>
                  <a:pt x="16971" y="2025"/>
                </a:lnTo>
                <a:cubicBezTo>
                  <a:pt x="16971" y="906"/>
                  <a:pt x="15935" y="0"/>
                  <a:pt x="14657" y="0"/>
                </a:cubicBezTo>
                <a:lnTo>
                  <a:pt x="6942" y="0"/>
                </a:lnTo>
                <a:cubicBezTo>
                  <a:pt x="5664" y="0"/>
                  <a:pt x="4628" y="906"/>
                  <a:pt x="4628" y="2025"/>
                </a:cubicBezTo>
                <a:lnTo>
                  <a:pt x="4628" y="2700"/>
                </a:lnTo>
                <a:lnTo>
                  <a:pt x="2314" y="2700"/>
                </a:lnTo>
                <a:cubicBezTo>
                  <a:pt x="1083" y="2700"/>
                  <a:pt x="88" y="3541"/>
                  <a:pt x="14" y="4601"/>
                </a:cubicBezTo>
                <a:lnTo>
                  <a:pt x="0" y="4601"/>
                </a:lnTo>
                <a:lnTo>
                  <a:pt x="0" y="5400"/>
                </a:lnTo>
                <a:lnTo>
                  <a:pt x="0" y="6075"/>
                </a:lnTo>
                <a:cubicBezTo>
                  <a:pt x="0" y="6820"/>
                  <a:pt x="691" y="7425"/>
                  <a:pt x="1542" y="7425"/>
                </a:cubicBezTo>
                <a:lnTo>
                  <a:pt x="1542" y="18900"/>
                </a:lnTo>
                <a:cubicBezTo>
                  <a:pt x="1542" y="20391"/>
                  <a:pt x="2924" y="21599"/>
                  <a:pt x="4628" y="21599"/>
                </a:cubicBezTo>
                <a:lnTo>
                  <a:pt x="16971" y="21599"/>
                </a:lnTo>
                <a:cubicBezTo>
                  <a:pt x="18675" y="21599"/>
                  <a:pt x="20057" y="20391"/>
                  <a:pt x="20057" y="18900"/>
                </a:cubicBezTo>
                <a:lnTo>
                  <a:pt x="20057" y="7425"/>
                </a:lnTo>
                <a:cubicBezTo>
                  <a:pt x="20908" y="7425"/>
                  <a:pt x="21599" y="6820"/>
                  <a:pt x="21599" y="6075"/>
                </a:cubicBezTo>
                <a:lnTo>
                  <a:pt x="21599" y="5400"/>
                </a:lnTo>
                <a:lnTo>
                  <a:pt x="21599" y="4601"/>
                </a:lnTo>
                <a:cubicBezTo>
                  <a:pt x="21599" y="4601"/>
                  <a:pt x="21585" y="4601"/>
                  <a:pt x="21585" y="4601"/>
                </a:cubicBezTo>
                <a:close/>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06" name="AutoShape 132"/>
          <p:cNvSpPr/>
          <p:nvPr/>
        </p:nvSpPr>
        <p:spPr bwMode="auto">
          <a:xfrm>
            <a:off x="541867" y="3054351"/>
            <a:ext cx="61384" cy="2243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07" name="AutoShape 133"/>
          <p:cNvSpPr/>
          <p:nvPr/>
        </p:nvSpPr>
        <p:spPr bwMode="auto">
          <a:xfrm>
            <a:off x="632884" y="3054351"/>
            <a:ext cx="59267" cy="2243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08" name="AutoShape 134"/>
          <p:cNvSpPr/>
          <p:nvPr/>
        </p:nvSpPr>
        <p:spPr bwMode="auto">
          <a:xfrm>
            <a:off x="721784" y="3054351"/>
            <a:ext cx="59267" cy="2243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09" name="AutoShape 135"/>
          <p:cNvSpPr/>
          <p:nvPr/>
        </p:nvSpPr>
        <p:spPr bwMode="auto">
          <a:xfrm>
            <a:off x="5213351" y="1976967"/>
            <a:ext cx="478367" cy="3280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681"/>
                </a:moveTo>
                <a:lnTo>
                  <a:pt x="19651" y="18681"/>
                </a:lnTo>
                <a:lnTo>
                  <a:pt x="19575" y="18681"/>
                </a:lnTo>
                <a:lnTo>
                  <a:pt x="16874" y="14754"/>
                </a:lnTo>
                <a:lnTo>
                  <a:pt x="16874" y="14727"/>
                </a:lnTo>
                <a:lnTo>
                  <a:pt x="16199" y="13745"/>
                </a:lnTo>
                <a:lnTo>
                  <a:pt x="16199" y="7854"/>
                </a:lnTo>
                <a:lnTo>
                  <a:pt x="19575" y="2945"/>
                </a:lnTo>
                <a:lnTo>
                  <a:pt x="19651" y="2945"/>
                </a:lnTo>
                <a:lnTo>
                  <a:pt x="20249" y="2945"/>
                </a:lnTo>
                <a:cubicBezTo>
                  <a:pt x="20249" y="2945"/>
                  <a:pt x="20249" y="18681"/>
                  <a:pt x="20249" y="18681"/>
                </a:cubicBezTo>
                <a:close/>
                <a:moveTo>
                  <a:pt x="2024" y="19636"/>
                </a:moveTo>
                <a:cubicBezTo>
                  <a:pt x="1651" y="19636"/>
                  <a:pt x="1349" y="19195"/>
                  <a:pt x="1349" y="18654"/>
                </a:cubicBezTo>
                <a:lnTo>
                  <a:pt x="1349" y="2945"/>
                </a:lnTo>
                <a:cubicBezTo>
                  <a:pt x="1349" y="2402"/>
                  <a:pt x="1651" y="1963"/>
                  <a:pt x="2024" y="1963"/>
                </a:cubicBezTo>
                <a:lnTo>
                  <a:pt x="14849" y="1963"/>
                </a:lnTo>
                <a:cubicBezTo>
                  <a:pt x="15221" y="1963"/>
                  <a:pt x="15524" y="2403"/>
                  <a:pt x="15524" y="2945"/>
                </a:cubicBezTo>
                <a:lnTo>
                  <a:pt x="15524" y="18654"/>
                </a:lnTo>
                <a:cubicBezTo>
                  <a:pt x="15524" y="19195"/>
                  <a:pt x="15221" y="19636"/>
                  <a:pt x="14849" y="19636"/>
                </a:cubicBezTo>
                <a:cubicBezTo>
                  <a:pt x="14849" y="19636"/>
                  <a:pt x="2024" y="19636"/>
                  <a:pt x="2024" y="19636"/>
                </a:cubicBezTo>
                <a:close/>
                <a:moveTo>
                  <a:pt x="20249" y="981"/>
                </a:moveTo>
                <a:lnTo>
                  <a:pt x="19651" y="981"/>
                </a:lnTo>
                <a:cubicBezTo>
                  <a:pt x="19296" y="981"/>
                  <a:pt x="18956" y="1185"/>
                  <a:pt x="18703" y="1547"/>
                </a:cubicBezTo>
                <a:lnTo>
                  <a:pt x="16874" y="4170"/>
                </a:lnTo>
                <a:lnTo>
                  <a:pt x="16874" y="2945"/>
                </a:lnTo>
                <a:cubicBezTo>
                  <a:pt x="16874" y="1317"/>
                  <a:pt x="15967" y="0"/>
                  <a:pt x="14849" y="0"/>
                </a:cubicBezTo>
                <a:lnTo>
                  <a:pt x="2024" y="0"/>
                </a:lnTo>
                <a:cubicBezTo>
                  <a:pt x="908" y="0"/>
                  <a:pt x="0" y="1320"/>
                  <a:pt x="0" y="2945"/>
                </a:cubicBezTo>
                <a:lnTo>
                  <a:pt x="0" y="9789"/>
                </a:lnTo>
                <a:lnTo>
                  <a:pt x="0" y="18654"/>
                </a:lnTo>
                <a:cubicBezTo>
                  <a:pt x="0" y="20281"/>
                  <a:pt x="905" y="21599"/>
                  <a:pt x="2024" y="21599"/>
                </a:cubicBezTo>
                <a:lnTo>
                  <a:pt x="14849" y="21599"/>
                </a:lnTo>
                <a:cubicBezTo>
                  <a:pt x="15967" y="21599"/>
                  <a:pt x="16874" y="20281"/>
                  <a:pt x="16874" y="18654"/>
                </a:cubicBezTo>
                <a:lnTo>
                  <a:pt x="16874" y="17456"/>
                </a:lnTo>
                <a:lnTo>
                  <a:pt x="18703" y="20079"/>
                </a:lnTo>
                <a:cubicBezTo>
                  <a:pt x="18956" y="20442"/>
                  <a:pt x="19296" y="20645"/>
                  <a:pt x="19651" y="20645"/>
                </a:cubicBezTo>
                <a:lnTo>
                  <a:pt x="20249" y="20645"/>
                </a:lnTo>
                <a:cubicBezTo>
                  <a:pt x="20994" y="20645"/>
                  <a:pt x="21600" y="19765"/>
                  <a:pt x="21600" y="18681"/>
                </a:cubicBezTo>
                <a:lnTo>
                  <a:pt x="21600" y="2945"/>
                </a:lnTo>
                <a:cubicBezTo>
                  <a:pt x="21600" y="1860"/>
                  <a:pt x="20994" y="981"/>
                  <a:pt x="20249" y="981"/>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10" name="AutoShape 136"/>
          <p:cNvSpPr/>
          <p:nvPr/>
        </p:nvSpPr>
        <p:spPr bwMode="auto">
          <a:xfrm>
            <a:off x="4510617" y="1962151"/>
            <a:ext cx="156633" cy="156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11" name="AutoShape 137"/>
          <p:cNvSpPr/>
          <p:nvPr/>
        </p:nvSpPr>
        <p:spPr bwMode="auto">
          <a:xfrm>
            <a:off x="4254500" y="1900767"/>
            <a:ext cx="480484" cy="48048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12" name="AutoShape 138"/>
          <p:cNvSpPr/>
          <p:nvPr/>
        </p:nvSpPr>
        <p:spPr bwMode="auto">
          <a:xfrm>
            <a:off x="4510617" y="1900767"/>
            <a:ext cx="224367" cy="2243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13" name="AutoShape 139"/>
          <p:cNvSpPr/>
          <p:nvPr/>
        </p:nvSpPr>
        <p:spPr bwMode="auto">
          <a:xfrm>
            <a:off x="3297767" y="1900767"/>
            <a:ext cx="478367" cy="465667"/>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14" name="AutoShape 140"/>
          <p:cNvSpPr/>
          <p:nvPr/>
        </p:nvSpPr>
        <p:spPr bwMode="auto">
          <a:xfrm>
            <a:off x="2398184" y="2021417"/>
            <a:ext cx="300567" cy="243416"/>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15" name="AutoShape 141"/>
          <p:cNvSpPr/>
          <p:nvPr/>
        </p:nvSpPr>
        <p:spPr bwMode="auto">
          <a:xfrm>
            <a:off x="2338917" y="1962151"/>
            <a:ext cx="478367" cy="372533"/>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16" name="AutoShape 142"/>
          <p:cNvSpPr/>
          <p:nvPr/>
        </p:nvSpPr>
        <p:spPr bwMode="auto">
          <a:xfrm>
            <a:off x="2713567" y="2036233"/>
            <a:ext cx="44451" cy="444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17" name="AutoShape 143"/>
          <p:cNvSpPr/>
          <p:nvPr/>
        </p:nvSpPr>
        <p:spPr bwMode="auto">
          <a:xfrm>
            <a:off x="2698751" y="2230967"/>
            <a:ext cx="59267" cy="148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18" name="AutoShape 144"/>
          <p:cNvSpPr/>
          <p:nvPr/>
        </p:nvSpPr>
        <p:spPr bwMode="auto">
          <a:xfrm>
            <a:off x="2713567" y="2186517"/>
            <a:ext cx="59267" cy="148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19" name="AutoShape 145"/>
          <p:cNvSpPr/>
          <p:nvPr/>
        </p:nvSpPr>
        <p:spPr bwMode="auto">
          <a:xfrm>
            <a:off x="2713567" y="2142067"/>
            <a:ext cx="59267" cy="148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20" name="AutoShape 146"/>
          <p:cNvSpPr/>
          <p:nvPr/>
        </p:nvSpPr>
        <p:spPr bwMode="auto">
          <a:xfrm>
            <a:off x="2459567" y="2080684"/>
            <a:ext cx="88900" cy="63500"/>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nvGrpSpPr>
          <p:cNvPr id="221" name="组合 220"/>
          <p:cNvGrpSpPr/>
          <p:nvPr/>
        </p:nvGrpSpPr>
        <p:grpSpPr>
          <a:xfrm>
            <a:off x="1380067" y="1930400"/>
            <a:ext cx="480484" cy="421217"/>
            <a:chOff x="1035050" y="1447800"/>
            <a:chExt cx="360363" cy="315913"/>
          </a:xfrm>
          <a:solidFill>
            <a:schemeClr val="bg1"/>
          </a:solidFill>
        </p:grpSpPr>
        <p:sp>
          <p:nvSpPr>
            <p:cNvPr id="222" name="AutoShape 147"/>
            <p:cNvSpPr/>
            <p:nvPr/>
          </p:nvSpPr>
          <p:spPr bwMode="auto">
            <a:xfrm>
              <a:off x="1035050" y="1447800"/>
              <a:ext cx="360363" cy="315913"/>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23" name="AutoShape 148"/>
            <p:cNvSpPr/>
            <p:nvPr/>
          </p:nvSpPr>
          <p:spPr bwMode="auto">
            <a:xfrm>
              <a:off x="1092200" y="1504950"/>
              <a:ext cx="52388" cy="52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sp>
        <p:nvSpPr>
          <p:cNvPr id="224" name="AutoShape 149"/>
          <p:cNvSpPr/>
          <p:nvPr/>
        </p:nvSpPr>
        <p:spPr bwMode="auto">
          <a:xfrm>
            <a:off x="423333" y="1962151"/>
            <a:ext cx="478367" cy="342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3" name="Freeform 5"/>
          <p:cNvSpPr>
            <a:spLocks noChangeArrowheads="1"/>
          </p:cNvSpPr>
          <p:nvPr>
            <p:custDataLst>
              <p:tags r:id="rId1"/>
            </p:custDataLst>
          </p:nvPr>
        </p:nvSpPr>
        <p:spPr bwMode="auto">
          <a:xfrm>
            <a:off x="343814" y="1055007"/>
            <a:ext cx="558166" cy="535305"/>
          </a:xfrm>
          <a:custGeom>
            <a:avLst/>
            <a:gdLst>
              <a:gd name="T0" fmla="*/ 195525 w 636"/>
              <a:gd name="T1" fmla="*/ 139804 h 608"/>
              <a:gd name="T2" fmla="*/ 195525 w 636"/>
              <a:gd name="T3" fmla="*/ 139804 h 608"/>
              <a:gd name="T4" fmla="*/ 149519 w 636"/>
              <a:gd name="T5" fmla="*/ 193492 h 608"/>
              <a:gd name="T6" fmla="*/ 101357 w 636"/>
              <a:gd name="T7" fmla="*/ 216192 h 608"/>
              <a:gd name="T8" fmla="*/ 37739 w 636"/>
              <a:gd name="T9" fmla="*/ 81432 h 608"/>
              <a:gd name="T10" fmla="*/ 12580 w 636"/>
              <a:gd name="T11" fmla="*/ 86477 h 608"/>
              <a:gd name="T12" fmla="*/ 32707 w 636"/>
              <a:gd name="T13" fmla="*/ 50805 h 608"/>
              <a:gd name="T14" fmla="*/ 83745 w 636"/>
              <a:gd name="T15" fmla="*/ 30267 h 608"/>
              <a:gd name="T16" fmla="*/ 126876 w 636"/>
              <a:gd name="T17" fmla="*/ 147731 h 608"/>
              <a:gd name="T18" fmla="*/ 159943 w 636"/>
              <a:gd name="T19" fmla="*/ 81432 h 608"/>
              <a:gd name="T20" fmla="*/ 131908 w 636"/>
              <a:gd name="T21" fmla="*/ 76388 h 608"/>
              <a:gd name="T22" fmla="*/ 225717 w 636"/>
              <a:gd name="T23" fmla="*/ 58372 h 608"/>
              <a:gd name="T24" fmla="*/ 195525 w 636"/>
              <a:gd name="T25" fmla="*/ 139804 h 6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6" h="608">
                <a:moveTo>
                  <a:pt x="544" y="388"/>
                </a:moveTo>
                <a:lnTo>
                  <a:pt x="544" y="388"/>
                </a:lnTo>
                <a:cubicBezTo>
                  <a:pt x="508" y="438"/>
                  <a:pt x="459" y="501"/>
                  <a:pt x="416" y="537"/>
                </a:cubicBezTo>
                <a:cubicBezTo>
                  <a:pt x="381" y="565"/>
                  <a:pt x="325" y="607"/>
                  <a:pt x="282" y="600"/>
                </a:cubicBezTo>
                <a:cubicBezTo>
                  <a:pt x="162" y="579"/>
                  <a:pt x="183" y="289"/>
                  <a:pt x="105" y="226"/>
                </a:cubicBezTo>
                <a:cubicBezTo>
                  <a:pt x="70" y="219"/>
                  <a:pt x="49" y="268"/>
                  <a:pt x="35" y="240"/>
                </a:cubicBezTo>
                <a:cubicBezTo>
                  <a:pt x="0" y="212"/>
                  <a:pt x="63" y="169"/>
                  <a:pt x="91" y="141"/>
                </a:cubicBezTo>
                <a:cubicBezTo>
                  <a:pt x="134" y="106"/>
                  <a:pt x="176" y="63"/>
                  <a:pt x="233" y="84"/>
                </a:cubicBezTo>
                <a:cubicBezTo>
                  <a:pt x="332" y="120"/>
                  <a:pt x="261" y="360"/>
                  <a:pt x="353" y="410"/>
                </a:cubicBezTo>
                <a:cubicBezTo>
                  <a:pt x="402" y="374"/>
                  <a:pt x="459" y="304"/>
                  <a:pt x="445" y="226"/>
                </a:cubicBezTo>
                <a:cubicBezTo>
                  <a:pt x="438" y="197"/>
                  <a:pt x="388" y="204"/>
                  <a:pt x="367" y="212"/>
                </a:cubicBezTo>
                <a:cubicBezTo>
                  <a:pt x="367" y="91"/>
                  <a:pt x="607" y="0"/>
                  <a:pt x="628" y="162"/>
                </a:cubicBezTo>
                <a:cubicBezTo>
                  <a:pt x="635" y="268"/>
                  <a:pt x="544" y="388"/>
                  <a:pt x="544" y="388"/>
                </a:cubicBezTo>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zh-CN" altLang="en-US">
              <a:latin typeface="Arial" panose="020B0604020202020204"/>
              <a:ea typeface="微软雅黑" panose="020B0503020204020204" charset="-122"/>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线条背景图2"/>
          <p:cNvPicPr>
            <a:picLocks noChangeAspect="1"/>
          </p:cNvPicPr>
          <p:nvPr/>
        </p:nvPicPr>
        <p:blipFill>
          <a:blip r:embed="rId1">
            <a:alphaModFix amt="38000"/>
          </a:blip>
          <a:stretch>
            <a:fillRect/>
          </a:stretch>
        </p:blipFill>
        <p:spPr>
          <a:xfrm>
            <a:off x="0" y="0"/>
            <a:ext cx="12192000" cy="6854825"/>
          </a:xfrm>
          <a:prstGeom prst="rect">
            <a:avLst/>
          </a:prstGeom>
        </p:spPr>
      </p:pic>
      <p:sp>
        <p:nvSpPr>
          <p:cNvPr id="14" name="MH_Others_1"/>
          <p:cNvSpPr txBox="1"/>
          <p:nvPr>
            <p:custDataLst>
              <p:tags r:id="rId2"/>
            </p:custDataLst>
          </p:nvPr>
        </p:nvSpPr>
        <p:spPr>
          <a:xfrm>
            <a:off x="2707745" y="2034130"/>
            <a:ext cx="2355929" cy="2461895"/>
          </a:xfrm>
          <a:prstGeom prst="rect">
            <a:avLst/>
          </a:prstGeom>
          <a:noFill/>
        </p:spPr>
        <p:txBody>
          <a:bodyPr vert="horz" wrap="square" lIns="0" tIns="0" rIns="0" bIns="0" rtlCol="0" anchor="ctr" anchorCtr="0">
            <a:spAutoFit/>
          </a:bodyPr>
          <a:lstStyle/>
          <a:p>
            <a:pPr algn="ctr"/>
            <a:r>
              <a:rPr lang="zh-CN" altLang="en-US" sz="8000" b="1" dirty="0">
                <a:solidFill>
                  <a:schemeClr val="tx1"/>
                </a:solidFill>
                <a:latin typeface="Arial" panose="020B0604020202020204"/>
                <a:ea typeface="微软雅黑" panose="020B0503020204020204" charset="-122"/>
                <a:cs typeface="+mn-ea"/>
                <a:sym typeface="Arial" panose="020B0604020202020204"/>
              </a:rPr>
              <a:t>目</a:t>
            </a:r>
            <a:endParaRPr lang="zh-CN" altLang="en-US" sz="8000" b="1" dirty="0">
              <a:solidFill>
                <a:schemeClr val="tx1"/>
              </a:solidFill>
              <a:latin typeface="Arial" panose="020B0604020202020204"/>
              <a:ea typeface="微软雅黑" panose="020B0503020204020204" charset="-122"/>
              <a:cs typeface="+mn-ea"/>
              <a:sym typeface="Arial" panose="020B0604020202020204"/>
            </a:endParaRPr>
          </a:p>
          <a:p>
            <a:pPr algn="ctr"/>
            <a:r>
              <a:rPr lang="zh-CN" altLang="en-US" sz="8000" b="1" dirty="0">
                <a:solidFill>
                  <a:schemeClr val="tx1"/>
                </a:solidFill>
                <a:latin typeface="Arial" panose="020B0604020202020204"/>
                <a:ea typeface="微软雅黑" panose="020B0503020204020204" charset="-122"/>
                <a:cs typeface="+mn-ea"/>
                <a:sym typeface="Arial" panose="020B0604020202020204"/>
              </a:rPr>
              <a:t>录</a:t>
            </a:r>
            <a:endParaRPr lang="zh-CN" altLang="en-US" sz="8000" b="1" dirty="0">
              <a:solidFill>
                <a:schemeClr val="tx1"/>
              </a:solidFill>
              <a:latin typeface="Arial" panose="020B0604020202020204"/>
              <a:ea typeface="微软雅黑" panose="020B0503020204020204" charset="-122"/>
              <a:cs typeface="+mn-ea"/>
              <a:sym typeface="Arial" panose="020B0604020202020204"/>
            </a:endParaRPr>
          </a:p>
        </p:txBody>
      </p:sp>
      <p:sp>
        <p:nvSpPr>
          <p:cNvPr id="3" name="文本框 2"/>
          <p:cNvSpPr txBox="1"/>
          <p:nvPr/>
        </p:nvSpPr>
        <p:spPr>
          <a:xfrm>
            <a:off x="2847975" y="2415540"/>
            <a:ext cx="576580" cy="1625600"/>
          </a:xfrm>
          <a:prstGeom prst="rect">
            <a:avLst/>
          </a:prstGeom>
        </p:spPr>
        <p:txBody>
          <a:bodyPr vert="eaVert" wrap="square">
            <a:noAutofit/>
            <a:extLst>
              <a:ext uri="{4A0BC546-FE56-4ADE-93B0-CB8AF2F6F144}">
                <wpsdc:textFrameExt xmlns:wpsdc="http://www.wps.cn/officeDocument/2022/drawingmlCustomData" type="sub-title"/>
              </a:ext>
            </a:extLst>
          </a:bodyPr>
          <a:p>
            <a:pPr algn="l"/>
            <a:r>
              <a:rPr lang="en-US" altLang="zh-CN" sz="2400" dirty="0">
                <a:latin typeface="阿里巴巴普惠体 3.0 55 Regular" panose="00020600040101010101" charset="-122"/>
                <a:ea typeface="阿里巴巴普惠体 3.0 55 Regular" panose="00020600040101010101" charset="-122"/>
                <a:cs typeface="+mn-ea"/>
                <a:sym typeface="Arial" panose="020B0604020202020204"/>
              </a:rPr>
              <a:t>CONTENTS</a:t>
            </a:r>
            <a:endParaRPr lang="en-US" altLang="zh-CN" sz="2400" dirty="0">
              <a:solidFill>
                <a:schemeClr val="tx1"/>
              </a:solidFill>
              <a:latin typeface="阿里巴巴普惠体 3.0 55 Regular" panose="00020600040101010101" charset="-122"/>
              <a:ea typeface="阿里巴巴普惠体 3.0 55 Regular" panose="00020600040101010101" charset="-122"/>
              <a:cs typeface="+mn-ea"/>
              <a:sym typeface="Arial" panose="020B0604020202020204"/>
            </a:endParaRPr>
          </a:p>
          <a:p>
            <a:pPr algn="l"/>
            <a:endParaRPr lang="zh-CN" altLang="en-US" sz="2400" spc="200">
              <a:latin typeface="阿里巴巴普惠体 3.0 55 Regular" panose="00020600040101010101" charset="-122"/>
              <a:ea typeface="阿里巴巴普惠体 3.0 55 Regular" panose="00020600040101010101" charset="-122"/>
            </a:endParaRPr>
          </a:p>
        </p:txBody>
      </p:sp>
      <p:grpSp>
        <p:nvGrpSpPr>
          <p:cNvPr id="70" name="稻壳儿_时尚演示出品_14"/>
          <p:cNvGrpSpPr/>
          <p:nvPr>
            <p:custDataLst>
              <p:tags r:id="rId3"/>
            </p:custDataLst>
          </p:nvPr>
        </p:nvGrpSpPr>
        <p:grpSpPr>
          <a:xfrm>
            <a:off x="6865778" y="1539807"/>
            <a:ext cx="1991995" cy="733885"/>
            <a:chOff x="7848546" y="2021602"/>
            <a:chExt cx="1991995" cy="733885"/>
          </a:xfrm>
        </p:grpSpPr>
        <p:sp>
          <p:nvSpPr>
            <p:cNvPr id="71" name="稻壳儿_时尚演示出品_14_1"/>
            <p:cNvSpPr txBox="1"/>
            <p:nvPr>
              <p:custDataLst>
                <p:tags r:id="rId4"/>
              </p:custDataLst>
            </p:nvPr>
          </p:nvSpPr>
          <p:spPr>
            <a:xfrm>
              <a:off x="7848546" y="2418302"/>
              <a:ext cx="1991995" cy="337185"/>
            </a:xfrm>
            <a:prstGeom prst="rect">
              <a:avLst/>
            </a:prstGeom>
            <a:noFill/>
          </p:spPr>
          <p:txBody>
            <a:bodyPr wrap="none" rtlCol="0">
              <a:spAutoFit/>
            </a:bodyPr>
            <a:lstStyle/>
            <a:p>
              <a:r>
                <a:rPr lang="en-US" altLang="zh-CN" sz="1600" dirty="0">
                  <a:solidFill>
                    <a:schemeClr val="tx1">
                      <a:lumMod val="75000"/>
                      <a:lumOff val="25000"/>
                    </a:schemeClr>
                  </a:solidFill>
                  <a:latin typeface="阿里巴巴普惠体 3.0 45 Light" panose="00020600040101010101" charset="-122"/>
                  <a:ea typeface="阿里巴巴普惠体 3.0 45 Light" panose="00020600040101010101" charset="-122"/>
                  <a:cs typeface="+mn-ea"/>
                  <a:sym typeface="+mn-lt"/>
                </a:rPr>
                <a:t>Template Title Here</a:t>
              </a:r>
              <a:endParaRPr lang="en-US" altLang="zh-CN" sz="1600" dirty="0">
                <a:solidFill>
                  <a:schemeClr val="tx1">
                    <a:lumMod val="75000"/>
                    <a:lumOff val="25000"/>
                  </a:schemeClr>
                </a:solidFill>
                <a:latin typeface="阿里巴巴普惠体 3.0 45 Light" panose="00020600040101010101" charset="-122"/>
                <a:ea typeface="阿里巴巴普惠体 3.0 45 Light" panose="00020600040101010101" charset="-122"/>
                <a:cs typeface="+mn-ea"/>
                <a:sym typeface="+mn-lt"/>
              </a:endParaRPr>
            </a:p>
          </p:txBody>
        </p:sp>
        <p:sp>
          <p:nvSpPr>
            <p:cNvPr id="72" name="稻壳儿_时尚演示出品_14_2"/>
            <p:cNvSpPr txBox="1"/>
            <p:nvPr>
              <p:custDataLst>
                <p:tags r:id="rId5"/>
              </p:custDataLst>
            </p:nvPr>
          </p:nvSpPr>
          <p:spPr>
            <a:xfrm>
              <a:off x="7848546" y="2021602"/>
              <a:ext cx="1980029" cy="400110"/>
            </a:xfrm>
            <a:prstGeom prst="rect">
              <a:avLst/>
            </a:prstGeom>
            <a:noFill/>
          </p:spPr>
          <p:txBody>
            <a:bodyPr wrap="none" rtlCol="0">
              <a:spAutoFit/>
            </a:bodyPr>
            <a:lstStyle/>
            <a:p>
              <a:r>
                <a:rPr lang="zh-CN" altLang="en-US" sz="2000" dirty="0">
                  <a:solidFill>
                    <a:schemeClr val="tx1">
                      <a:lumMod val="75000"/>
                      <a:lumOff val="25000"/>
                    </a:schemeClr>
                  </a:solidFill>
                  <a:latin typeface="阿里巴巴普惠体 3.0 75 SemiBold" panose="00020600040101010101" charset="-122"/>
                  <a:ea typeface="阿里巴巴普惠体 3.0 75 SemiBold" panose="00020600040101010101" charset="-122"/>
                  <a:cs typeface="+mn-ea"/>
                  <a:sym typeface="+mn-lt"/>
                </a:rPr>
                <a:t>在这里添加标题</a:t>
              </a:r>
              <a:endParaRPr lang="zh-CN" altLang="en-US" sz="2000" dirty="0">
                <a:solidFill>
                  <a:schemeClr val="tx1">
                    <a:lumMod val="75000"/>
                    <a:lumOff val="25000"/>
                  </a:schemeClr>
                </a:solidFill>
                <a:latin typeface="阿里巴巴普惠体 3.0 75 SemiBold" panose="00020600040101010101" charset="-122"/>
                <a:ea typeface="阿里巴巴普惠体 3.0 75 SemiBold" panose="00020600040101010101" charset="-122"/>
                <a:cs typeface="+mn-ea"/>
                <a:sym typeface="+mn-lt"/>
              </a:endParaRPr>
            </a:p>
          </p:txBody>
        </p:sp>
      </p:grpSp>
      <p:sp>
        <p:nvSpPr>
          <p:cNvPr id="73" name="稻壳儿_时尚演示出品_15"/>
          <p:cNvSpPr txBox="1"/>
          <p:nvPr>
            <p:custDataLst>
              <p:tags r:id="rId6"/>
            </p:custDataLst>
          </p:nvPr>
        </p:nvSpPr>
        <p:spPr>
          <a:xfrm>
            <a:off x="5898557" y="1553491"/>
            <a:ext cx="654346" cy="707886"/>
          </a:xfrm>
          <a:prstGeom prst="rect">
            <a:avLst/>
          </a:prstGeom>
          <a:noFill/>
        </p:spPr>
        <p:txBody>
          <a:bodyPr wrap="none" rtlCol="0">
            <a:spAutoFit/>
          </a:bodyPr>
          <a:lstStyle/>
          <a:p>
            <a:r>
              <a:rPr lang="en-US" altLang="zh-CN" sz="4000" b="1" dirty="0">
                <a:solidFill>
                  <a:schemeClr val="tx1">
                    <a:lumMod val="75000"/>
                    <a:lumOff val="25000"/>
                  </a:schemeClr>
                </a:solidFill>
                <a:latin typeface="阿里巴巴普惠体 3.0 75 SemiBold" panose="00020600040101010101" charset="-122"/>
                <a:ea typeface="阿里巴巴普惠体 3.0 75 SemiBold" panose="00020600040101010101" charset="-122"/>
                <a:cs typeface="+mn-ea"/>
                <a:sym typeface="+mn-lt"/>
              </a:rPr>
              <a:t>01</a:t>
            </a:r>
            <a:endParaRPr lang="en-US" altLang="zh-CN" sz="4000" b="1" dirty="0">
              <a:solidFill>
                <a:schemeClr val="tx1">
                  <a:lumMod val="75000"/>
                  <a:lumOff val="25000"/>
                </a:schemeClr>
              </a:solidFill>
              <a:latin typeface="阿里巴巴普惠体 3.0 75 SemiBold" panose="00020600040101010101" charset="-122"/>
              <a:ea typeface="阿里巴巴普惠体 3.0 75 SemiBold" panose="00020600040101010101" charset="-122"/>
              <a:cs typeface="+mn-ea"/>
              <a:sym typeface="+mn-lt"/>
            </a:endParaRPr>
          </a:p>
        </p:txBody>
      </p:sp>
      <p:grpSp>
        <p:nvGrpSpPr>
          <p:cNvPr id="74" name="稻壳儿_时尚演示出品_16"/>
          <p:cNvGrpSpPr/>
          <p:nvPr>
            <p:custDataLst>
              <p:tags r:id="rId7"/>
            </p:custDataLst>
          </p:nvPr>
        </p:nvGrpSpPr>
        <p:grpSpPr>
          <a:xfrm>
            <a:off x="6865778" y="2663605"/>
            <a:ext cx="1991995" cy="733885"/>
            <a:chOff x="7848546" y="2021602"/>
            <a:chExt cx="1991995" cy="733885"/>
          </a:xfrm>
        </p:grpSpPr>
        <p:sp>
          <p:nvSpPr>
            <p:cNvPr id="75" name="稻壳儿_时尚演示出品_16_1"/>
            <p:cNvSpPr txBox="1"/>
            <p:nvPr>
              <p:custDataLst>
                <p:tags r:id="rId8"/>
              </p:custDataLst>
            </p:nvPr>
          </p:nvSpPr>
          <p:spPr>
            <a:xfrm>
              <a:off x="7848546" y="2418302"/>
              <a:ext cx="1991995" cy="337185"/>
            </a:xfrm>
            <a:prstGeom prst="rect">
              <a:avLst/>
            </a:prstGeom>
            <a:noFill/>
          </p:spPr>
          <p:txBody>
            <a:bodyPr wrap="none" rtlCol="0">
              <a:spAutoFit/>
            </a:bodyPr>
            <a:lstStyle/>
            <a:p>
              <a:r>
                <a:rPr lang="en-US" altLang="zh-CN" sz="1600" dirty="0">
                  <a:solidFill>
                    <a:schemeClr val="tx1">
                      <a:lumMod val="75000"/>
                      <a:lumOff val="25000"/>
                    </a:schemeClr>
                  </a:solidFill>
                  <a:latin typeface="阿里巴巴普惠体 3.0 45 Light" panose="00020600040101010101" charset="-122"/>
                  <a:ea typeface="阿里巴巴普惠体 3.0 45 Light" panose="00020600040101010101" charset="-122"/>
                  <a:cs typeface="+mn-ea"/>
                  <a:sym typeface="+mn-lt"/>
                </a:rPr>
                <a:t>Template Title Here</a:t>
              </a:r>
              <a:endParaRPr lang="en-US" altLang="zh-CN" sz="1600" dirty="0">
                <a:solidFill>
                  <a:schemeClr val="tx1">
                    <a:lumMod val="75000"/>
                    <a:lumOff val="25000"/>
                  </a:schemeClr>
                </a:solidFill>
                <a:latin typeface="阿里巴巴普惠体 3.0 45 Light" panose="00020600040101010101" charset="-122"/>
                <a:ea typeface="阿里巴巴普惠体 3.0 45 Light" panose="00020600040101010101" charset="-122"/>
                <a:cs typeface="+mn-ea"/>
                <a:sym typeface="+mn-lt"/>
              </a:endParaRPr>
            </a:p>
          </p:txBody>
        </p:sp>
        <p:sp>
          <p:nvSpPr>
            <p:cNvPr id="76" name="稻壳儿_时尚演示出品_16_2"/>
            <p:cNvSpPr txBox="1"/>
            <p:nvPr>
              <p:custDataLst>
                <p:tags r:id="rId9"/>
              </p:custDataLst>
            </p:nvPr>
          </p:nvSpPr>
          <p:spPr>
            <a:xfrm>
              <a:off x="7848546" y="2021602"/>
              <a:ext cx="1960880" cy="398780"/>
            </a:xfrm>
            <a:prstGeom prst="rect">
              <a:avLst/>
            </a:prstGeom>
            <a:noFill/>
          </p:spPr>
          <p:txBody>
            <a:bodyPr wrap="none" rtlCol="0">
              <a:spAutoFit/>
            </a:bodyPr>
            <a:lstStyle/>
            <a:p>
              <a:r>
                <a:rPr lang="zh-CN" altLang="en-US" sz="2000" dirty="0">
                  <a:solidFill>
                    <a:schemeClr val="tx1">
                      <a:lumMod val="75000"/>
                      <a:lumOff val="25000"/>
                    </a:schemeClr>
                  </a:solidFill>
                  <a:latin typeface="阿里巴巴普惠体 3.0 75 SemiBold" panose="00020600040101010101" charset="-122"/>
                  <a:ea typeface="阿里巴巴普惠体 3.0 75 SemiBold" panose="00020600040101010101" charset="-122"/>
                  <a:cs typeface="+mn-ea"/>
                  <a:sym typeface="+mn-lt"/>
                </a:rPr>
                <a:t>在这里添加标题</a:t>
              </a:r>
              <a:endParaRPr lang="zh-CN" altLang="en-US" sz="2000" dirty="0">
                <a:solidFill>
                  <a:schemeClr val="tx1">
                    <a:lumMod val="75000"/>
                    <a:lumOff val="25000"/>
                  </a:schemeClr>
                </a:solidFill>
                <a:latin typeface="阿里巴巴普惠体 3.0 75 SemiBold" panose="00020600040101010101" charset="-122"/>
                <a:ea typeface="阿里巴巴普惠体 3.0 75 SemiBold" panose="00020600040101010101" charset="-122"/>
                <a:cs typeface="+mn-ea"/>
                <a:sym typeface="+mn-lt"/>
              </a:endParaRPr>
            </a:p>
          </p:txBody>
        </p:sp>
      </p:grpSp>
      <p:sp>
        <p:nvSpPr>
          <p:cNvPr id="77" name="稻壳儿_时尚演示出品_17"/>
          <p:cNvSpPr txBox="1"/>
          <p:nvPr>
            <p:custDataLst>
              <p:tags r:id="rId10"/>
            </p:custDataLst>
          </p:nvPr>
        </p:nvSpPr>
        <p:spPr>
          <a:xfrm>
            <a:off x="5898557" y="2677289"/>
            <a:ext cx="758541" cy="707886"/>
          </a:xfrm>
          <a:prstGeom prst="rect">
            <a:avLst/>
          </a:prstGeom>
          <a:noFill/>
        </p:spPr>
        <p:txBody>
          <a:bodyPr wrap="none" rtlCol="0">
            <a:spAutoFit/>
          </a:bodyPr>
          <a:lstStyle/>
          <a:p>
            <a:r>
              <a:rPr lang="en-US" altLang="zh-CN" sz="4000" b="1" dirty="0">
                <a:solidFill>
                  <a:schemeClr val="tx1">
                    <a:lumMod val="75000"/>
                    <a:lumOff val="25000"/>
                  </a:schemeClr>
                </a:solidFill>
                <a:latin typeface="阿里巴巴普惠体 3.0 75 SemiBold" panose="00020600040101010101" charset="-122"/>
                <a:ea typeface="阿里巴巴普惠体 3.0 75 SemiBold" panose="00020600040101010101" charset="-122"/>
                <a:cs typeface="+mn-ea"/>
                <a:sym typeface="+mn-lt"/>
              </a:rPr>
              <a:t>02</a:t>
            </a:r>
            <a:endParaRPr lang="en-US" altLang="zh-CN" sz="4000" b="1" dirty="0">
              <a:solidFill>
                <a:schemeClr val="tx1">
                  <a:lumMod val="75000"/>
                  <a:lumOff val="25000"/>
                </a:schemeClr>
              </a:solidFill>
              <a:latin typeface="阿里巴巴普惠体 3.0 75 SemiBold" panose="00020600040101010101" charset="-122"/>
              <a:ea typeface="阿里巴巴普惠体 3.0 75 SemiBold" panose="00020600040101010101" charset="-122"/>
              <a:cs typeface="+mn-ea"/>
              <a:sym typeface="+mn-lt"/>
            </a:endParaRPr>
          </a:p>
        </p:txBody>
      </p:sp>
      <p:grpSp>
        <p:nvGrpSpPr>
          <p:cNvPr id="78" name="稻壳儿_时尚演示出品_18"/>
          <p:cNvGrpSpPr/>
          <p:nvPr>
            <p:custDataLst>
              <p:tags r:id="rId11"/>
            </p:custDataLst>
          </p:nvPr>
        </p:nvGrpSpPr>
        <p:grpSpPr>
          <a:xfrm>
            <a:off x="6865778" y="3787403"/>
            <a:ext cx="1960880" cy="735254"/>
            <a:chOff x="7848546" y="2021602"/>
            <a:chExt cx="1960880" cy="735254"/>
          </a:xfrm>
        </p:grpSpPr>
        <p:sp>
          <p:nvSpPr>
            <p:cNvPr id="79" name="稻壳儿_时尚演示出品_18_1"/>
            <p:cNvSpPr txBox="1"/>
            <p:nvPr>
              <p:custDataLst>
                <p:tags r:id="rId12"/>
              </p:custDataLst>
            </p:nvPr>
          </p:nvSpPr>
          <p:spPr>
            <a:xfrm>
              <a:off x="7848546" y="2418302"/>
              <a:ext cx="1819729" cy="338554"/>
            </a:xfrm>
            <a:prstGeom prst="rect">
              <a:avLst/>
            </a:prstGeom>
            <a:noFill/>
          </p:spPr>
          <p:txBody>
            <a:bodyPr wrap="none" rtlCol="0">
              <a:spAutoFit/>
            </a:bodyPr>
            <a:lstStyle/>
            <a:p>
              <a:r>
                <a:rPr lang="en-US" altLang="zh-CN" sz="1600" dirty="0">
                  <a:solidFill>
                    <a:schemeClr val="tx1">
                      <a:lumMod val="75000"/>
                      <a:lumOff val="25000"/>
                    </a:schemeClr>
                  </a:solidFill>
                  <a:latin typeface="阿里巴巴普惠体 3.0 45 Light" panose="00020600040101010101" charset="-122"/>
                  <a:ea typeface="阿里巴巴普惠体 3.0 45 Light" panose="00020600040101010101" charset="-122"/>
                  <a:cs typeface="+mn-ea"/>
                  <a:sym typeface="+mn-lt"/>
                </a:rPr>
                <a:t>Template Title Here</a:t>
              </a:r>
              <a:endParaRPr lang="en-US" altLang="zh-CN" sz="1600" dirty="0">
                <a:solidFill>
                  <a:schemeClr val="tx1">
                    <a:lumMod val="75000"/>
                    <a:lumOff val="25000"/>
                  </a:schemeClr>
                </a:solidFill>
                <a:latin typeface="阿里巴巴普惠体 3.0 45 Light" panose="00020600040101010101" charset="-122"/>
                <a:ea typeface="阿里巴巴普惠体 3.0 45 Light" panose="00020600040101010101" charset="-122"/>
                <a:cs typeface="+mn-ea"/>
                <a:sym typeface="+mn-lt"/>
              </a:endParaRPr>
            </a:p>
          </p:txBody>
        </p:sp>
        <p:sp>
          <p:nvSpPr>
            <p:cNvPr id="80" name="稻壳儿_时尚演示出品_18_2"/>
            <p:cNvSpPr txBox="1"/>
            <p:nvPr>
              <p:custDataLst>
                <p:tags r:id="rId13"/>
              </p:custDataLst>
            </p:nvPr>
          </p:nvSpPr>
          <p:spPr>
            <a:xfrm>
              <a:off x="7848546" y="2021602"/>
              <a:ext cx="1960880" cy="398780"/>
            </a:xfrm>
            <a:prstGeom prst="rect">
              <a:avLst/>
            </a:prstGeom>
            <a:noFill/>
          </p:spPr>
          <p:txBody>
            <a:bodyPr wrap="none" rtlCol="0">
              <a:spAutoFit/>
            </a:bodyPr>
            <a:lstStyle/>
            <a:p>
              <a:r>
                <a:rPr lang="zh-CN" altLang="en-US" sz="2000" dirty="0">
                  <a:solidFill>
                    <a:schemeClr val="tx1">
                      <a:lumMod val="75000"/>
                      <a:lumOff val="25000"/>
                    </a:schemeClr>
                  </a:solidFill>
                  <a:latin typeface="阿里巴巴普惠体 3.0 75 SemiBold" panose="00020600040101010101" charset="-122"/>
                  <a:ea typeface="阿里巴巴普惠体 3.0 75 SemiBold" panose="00020600040101010101" charset="-122"/>
                  <a:cs typeface="+mn-ea"/>
                  <a:sym typeface="+mn-lt"/>
                </a:rPr>
                <a:t>在这里添加标题</a:t>
              </a:r>
              <a:endParaRPr lang="zh-CN" altLang="en-US" sz="2000" dirty="0">
                <a:solidFill>
                  <a:schemeClr val="tx1">
                    <a:lumMod val="75000"/>
                    <a:lumOff val="25000"/>
                  </a:schemeClr>
                </a:solidFill>
                <a:latin typeface="阿里巴巴普惠体 3.0 75 SemiBold" panose="00020600040101010101" charset="-122"/>
                <a:ea typeface="阿里巴巴普惠体 3.0 75 SemiBold" panose="00020600040101010101" charset="-122"/>
                <a:cs typeface="+mn-ea"/>
                <a:sym typeface="+mn-lt"/>
              </a:endParaRPr>
            </a:p>
          </p:txBody>
        </p:sp>
      </p:grpSp>
      <p:sp>
        <p:nvSpPr>
          <p:cNvPr id="81" name="稻壳儿_时尚演示出品_19"/>
          <p:cNvSpPr txBox="1"/>
          <p:nvPr>
            <p:custDataLst>
              <p:tags r:id="rId14"/>
            </p:custDataLst>
          </p:nvPr>
        </p:nvSpPr>
        <p:spPr>
          <a:xfrm>
            <a:off x="5898557" y="3801087"/>
            <a:ext cx="758541" cy="707886"/>
          </a:xfrm>
          <a:prstGeom prst="rect">
            <a:avLst/>
          </a:prstGeom>
          <a:noFill/>
        </p:spPr>
        <p:txBody>
          <a:bodyPr wrap="none" rtlCol="0">
            <a:spAutoFit/>
          </a:bodyPr>
          <a:lstStyle/>
          <a:p>
            <a:r>
              <a:rPr lang="en-US" altLang="zh-CN" sz="4000" b="1" dirty="0">
                <a:solidFill>
                  <a:schemeClr val="tx1">
                    <a:lumMod val="75000"/>
                    <a:lumOff val="25000"/>
                  </a:schemeClr>
                </a:solidFill>
                <a:latin typeface="阿里巴巴普惠体 3.0 75 SemiBold" panose="00020600040101010101" charset="-122"/>
                <a:ea typeface="阿里巴巴普惠体 3.0 75 SemiBold" panose="00020600040101010101" charset="-122"/>
                <a:cs typeface="+mn-ea"/>
                <a:sym typeface="+mn-lt"/>
              </a:rPr>
              <a:t>03</a:t>
            </a:r>
            <a:endParaRPr lang="en-US" altLang="zh-CN" sz="4000" b="1" dirty="0">
              <a:solidFill>
                <a:schemeClr val="tx1">
                  <a:lumMod val="75000"/>
                  <a:lumOff val="25000"/>
                </a:schemeClr>
              </a:solidFill>
              <a:latin typeface="阿里巴巴普惠体 3.0 75 SemiBold" panose="00020600040101010101" charset="-122"/>
              <a:ea typeface="阿里巴巴普惠体 3.0 75 SemiBold" panose="00020600040101010101" charset="-122"/>
              <a:cs typeface="+mn-ea"/>
              <a:sym typeface="+mn-lt"/>
            </a:endParaRPr>
          </a:p>
        </p:txBody>
      </p:sp>
      <p:grpSp>
        <p:nvGrpSpPr>
          <p:cNvPr id="82" name="稻壳儿_时尚演示出品_20"/>
          <p:cNvGrpSpPr/>
          <p:nvPr>
            <p:custDataLst>
              <p:tags r:id="rId15"/>
            </p:custDataLst>
          </p:nvPr>
        </p:nvGrpSpPr>
        <p:grpSpPr>
          <a:xfrm>
            <a:off x="6865778" y="4911201"/>
            <a:ext cx="1960880" cy="735254"/>
            <a:chOff x="7848546" y="2021602"/>
            <a:chExt cx="1960880" cy="735254"/>
          </a:xfrm>
        </p:grpSpPr>
        <p:sp>
          <p:nvSpPr>
            <p:cNvPr id="83" name="稻壳儿_时尚演示出品_20_1"/>
            <p:cNvSpPr txBox="1"/>
            <p:nvPr>
              <p:custDataLst>
                <p:tags r:id="rId16"/>
              </p:custDataLst>
            </p:nvPr>
          </p:nvSpPr>
          <p:spPr>
            <a:xfrm>
              <a:off x="7848546" y="2418302"/>
              <a:ext cx="1819729" cy="338554"/>
            </a:xfrm>
            <a:prstGeom prst="rect">
              <a:avLst/>
            </a:prstGeom>
            <a:noFill/>
          </p:spPr>
          <p:txBody>
            <a:bodyPr wrap="none" rtlCol="0">
              <a:spAutoFit/>
            </a:bodyPr>
            <a:lstStyle/>
            <a:p>
              <a:r>
                <a:rPr lang="en-US" altLang="zh-CN" sz="1600" dirty="0">
                  <a:solidFill>
                    <a:schemeClr val="tx1">
                      <a:lumMod val="75000"/>
                      <a:lumOff val="25000"/>
                    </a:schemeClr>
                  </a:solidFill>
                  <a:latin typeface="阿里巴巴普惠体 3.0 45 Light" panose="00020600040101010101" charset="-122"/>
                  <a:ea typeface="阿里巴巴普惠体 3.0 45 Light" panose="00020600040101010101" charset="-122"/>
                  <a:cs typeface="+mn-ea"/>
                  <a:sym typeface="+mn-lt"/>
                </a:rPr>
                <a:t>Template Title Here</a:t>
              </a:r>
              <a:endParaRPr lang="en-US" altLang="zh-CN" sz="1600" dirty="0">
                <a:solidFill>
                  <a:schemeClr val="tx1">
                    <a:lumMod val="75000"/>
                    <a:lumOff val="25000"/>
                  </a:schemeClr>
                </a:solidFill>
                <a:latin typeface="阿里巴巴普惠体 3.0 45 Light" panose="00020600040101010101" charset="-122"/>
                <a:ea typeface="阿里巴巴普惠体 3.0 45 Light" panose="00020600040101010101" charset="-122"/>
                <a:cs typeface="+mn-ea"/>
                <a:sym typeface="+mn-lt"/>
              </a:endParaRPr>
            </a:p>
          </p:txBody>
        </p:sp>
        <p:sp>
          <p:nvSpPr>
            <p:cNvPr id="84" name="稻壳儿_时尚演示出品_20_2"/>
            <p:cNvSpPr txBox="1"/>
            <p:nvPr>
              <p:custDataLst>
                <p:tags r:id="rId17"/>
              </p:custDataLst>
            </p:nvPr>
          </p:nvSpPr>
          <p:spPr>
            <a:xfrm>
              <a:off x="7848546" y="2021602"/>
              <a:ext cx="1960880" cy="398780"/>
            </a:xfrm>
            <a:prstGeom prst="rect">
              <a:avLst/>
            </a:prstGeom>
            <a:noFill/>
          </p:spPr>
          <p:txBody>
            <a:bodyPr wrap="none" rtlCol="0">
              <a:spAutoFit/>
            </a:bodyPr>
            <a:lstStyle/>
            <a:p>
              <a:r>
                <a:rPr lang="zh-CN" altLang="en-US" sz="2000" dirty="0">
                  <a:solidFill>
                    <a:schemeClr val="tx1">
                      <a:lumMod val="75000"/>
                      <a:lumOff val="25000"/>
                    </a:schemeClr>
                  </a:solidFill>
                  <a:latin typeface="阿里巴巴普惠体 3.0 75 SemiBold" panose="00020600040101010101" charset="-122"/>
                  <a:ea typeface="阿里巴巴普惠体 3.0 75 SemiBold" panose="00020600040101010101" charset="-122"/>
                  <a:cs typeface="+mn-ea"/>
                  <a:sym typeface="+mn-lt"/>
                </a:rPr>
                <a:t>在这里添加标题</a:t>
              </a:r>
              <a:endParaRPr lang="zh-CN" altLang="en-US" sz="2000" dirty="0">
                <a:solidFill>
                  <a:schemeClr val="tx1">
                    <a:lumMod val="75000"/>
                    <a:lumOff val="25000"/>
                  </a:schemeClr>
                </a:solidFill>
                <a:latin typeface="阿里巴巴普惠体 3.0 75 SemiBold" panose="00020600040101010101" charset="-122"/>
                <a:ea typeface="阿里巴巴普惠体 3.0 75 SemiBold" panose="00020600040101010101" charset="-122"/>
                <a:cs typeface="+mn-ea"/>
                <a:sym typeface="+mn-lt"/>
              </a:endParaRPr>
            </a:p>
          </p:txBody>
        </p:sp>
      </p:grpSp>
      <p:sp>
        <p:nvSpPr>
          <p:cNvPr id="85" name="稻壳儿_时尚演示出品_21"/>
          <p:cNvSpPr txBox="1"/>
          <p:nvPr>
            <p:custDataLst>
              <p:tags r:id="rId18"/>
            </p:custDataLst>
          </p:nvPr>
        </p:nvSpPr>
        <p:spPr>
          <a:xfrm>
            <a:off x="5898557" y="4924885"/>
            <a:ext cx="758541" cy="707886"/>
          </a:xfrm>
          <a:prstGeom prst="rect">
            <a:avLst/>
          </a:prstGeom>
          <a:noFill/>
        </p:spPr>
        <p:txBody>
          <a:bodyPr wrap="none" rtlCol="0">
            <a:spAutoFit/>
          </a:bodyPr>
          <a:lstStyle/>
          <a:p>
            <a:r>
              <a:rPr lang="en-US" altLang="zh-CN" sz="4000" b="1" dirty="0">
                <a:solidFill>
                  <a:schemeClr val="tx1">
                    <a:lumMod val="75000"/>
                    <a:lumOff val="25000"/>
                  </a:schemeClr>
                </a:solidFill>
                <a:latin typeface="阿里巴巴普惠体 3.0 75 SemiBold" panose="00020600040101010101" charset="-122"/>
                <a:ea typeface="阿里巴巴普惠体 3.0 75 SemiBold" panose="00020600040101010101" charset="-122"/>
                <a:cs typeface="+mn-ea"/>
                <a:sym typeface="+mn-lt"/>
              </a:rPr>
              <a:t>04</a:t>
            </a:r>
            <a:endParaRPr lang="en-US" altLang="zh-CN" sz="4000" b="1" dirty="0">
              <a:solidFill>
                <a:schemeClr val="tx1">
                  <a:lumMod val="75000"/>
                  <a:lumOff val="25000"/>
                </a:schemeClr>
              </a:solidFill>
              <a:latin typeface="阿里巴巴普惠体 3.0 75 SemiBold" panose="00020600040101010101" charset="-122"/>
              <a:ea typeface="阿里巴巴普惠体 3.0 75 SemiBold" panose="00020600040101010101" charset="-122"/>
              <a:cs typeface="+mn-ea"/>
              <a:sym typeface="+mn-lt"/>
            </a:endParaRPr>
          </a:p>
        </p:txBody>
      </p:sp>
      <p:cxnSp>
        <p:nvCxnSpPr>
          <p:cNvPr id="86" name="稻壳儿_时尚演示出品_22"/>
          <p:cNvCxnSpPr/>
          <p:nvPr>
            <p:custDataLst>
              <p:tags r:id="rId19"/>
            </p:custDataLst>
          </p:nvPr>
        </p:nvCxnSpPr>
        <p:spPr>
          <a:xfrm>
            <a:off x="6720598" y="1585362"/>
            <a:ext cx="0" cy="64414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7" name="稻壳儿_时尚演示出品_23"/>
          <p:cNvCxnSpPr/>
          <p:nvPr>
            <p:custDataLst>
              <p:tags r:id="rId20"/>
            </p:custDataLst>
          </p:nvPr>
        </p:nvCxnSpPr>
        <p:spPr>
          <a:xfrm>
            <a:off x="6720598" y="2709160"/>
            <a:ext cx="0" cy="64414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稻壳儿_时尚演示出品_24"/>
          <p:cNvCxnSpPr/>
          <p:nvPr>
            <p:custDataLst>
              <p:tags r:id="rId21"/>
            </p:custDataLst>
          </p:nvPr>
        </p:nvCxnSpPr>
        <p:spPr>
          <a:xfrm>
            <a:off x="6720598" y="3832958"/>
            <a:ext cx="0" cy="64414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稻壳儿_时尚演示出品_25"/>
          <p:cNvCxnSpPr/>
          <p:nvPr>
            <p:custDataLst>
              <p:tags r:id="rId22"/>
            </p:custDataLst>
          </p:nvPr>
        </p:nvCxnSpPr>
        <p:spPr>
          <a:xfrm>
            <a:off x="6720598" y="4956756"/>
            <a:ext cx="0" cy="64414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250" advClick="0" advTm="3000">
        <p14:vortex dir="r"/>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线条背景图2"/>
          <p:cNvPicPr>
            <a:picLocks noChangeAspect="1"/>
          </p:cNvPicPr>
          <p:nvPr/>
        </p:nvPicPr>
        <p:blipFill>
          <a:blip r:embed="rId1">
            <a:alphaModFix amt="38000"/>
          </a:blip>
          <a:stretch>
            <a:fillRect/>
          </a:stretch>
        </p:blipFill>
        <p:spPr>
          <a:xfrm>
            <a:off x="0" y="1270"/>
            <a:ext cx="12192000" cy="6854825"/>
          </a:xfrm>
          <a:prstGeom prst="rect">
            <a:avLst/>
          </a:prstGeom>
        </p:spPr>
      </p:pic>
      <p:sp>
        <p:nvSpPr>
          <p:cNvPr id="5" name="文本框 4" descr="7b0a2020202022776f7264617274223a2022220a7d0a"/>
          <p:cNvSpPr txBox="1"/>
          <p:nvPr/>
        </p:nvSpPr>
        <p:spPr>
          <a:xfrm>
            <a:off x="3596005" y="1689735"/>
            <a:ext cx="5000625" cy="1245235"/>
          </a:xfrm>
          <a:prstGeom prst="rect">
            <a:avLst/>
          </a:prstGeom>
          <a:noFill/>
          <a:effectLst/>
          <a:extLst>
            <a:ext uri="{909E8E84-426E-40DD-AFC4-6F175D3DCCD1}">
              <a14:hiddenFill xmlns:a14="http://schemas.microsoft.com/office/drawing/2010/main">
                <a:solidFill>
                  <a:srgbClr val="95F0F5"/>
                </a:solidFill>
              </a14:hiddenFill>
            </a:ext>
          </a:extLst>
        </p:spPr>
        <p:txBody>
          <a:bodyPr wrap="square" rtlCol="0" anchor="t">
            <a:noAutofit/>
          </a:bodyPr>
          <a:p>
            <a:r>
              <a:rPr lang="zh-CN" sz="7200" b="1" kern="0" spc="237" dirty="0" err="1">
                <a:ln w="22225">
                  <a:noFill/>
                  <a:prstDash val="solid"/>
                </a:ln>
                <a:solidFill>
                  <a:schemeClr val="tx1"/>
                </a:solidFill>
                <a:effectLst/>
                <a:latin typeface="阿里巴巴普惠体 3.0 105 Heavy" panose="00020600040101010101" charset="-122"/>
                <a:ea typeface="阿里巴巴普惠体 3.0 105 Heavy" panose="00020600040101010101" charset="-122"/>
                <a:cs typeface="AlibabaPuHuiTi-Bold" pitchFamily="34" charset="-120"/>
                <a:sym typeface="阿里巴巴普惠体"/>
              </a:rPr>
              <a:t>谢</a:t>
            </a:r>
            <a:r>
              <a:rPr lang="en-US" altLang="zh-CN" sz="7200" b="1" kern="0" spc="237" dirty="0" err="1">
                <a:ln w="22225">
                  <a:noFill/>
                  <a:prstDash val="solid"/>
                </a:ln>
                <a:solidFill>
                  <a:schemeClr val="tx1"/>
                </a:solidFill>
                <a:effectLst/>
                <a:latin typeface="阿里巴巴普惠体 3.0 105 Heavy" panose="00020600040101010101" charset="-122"/>
                <a:ea typeface="阿里巴巴普惠体 3.0 105 Heavy" panose="00020600040101010101" charset="-122"/>
                <a:cs typeface="AlibabaPuHuiTi-Bold" pitchFamily="34" charset="-120"/>
                <a:sym typeface="阿里巴巴普惠体"/>
              </a:rPr>
              <a:t> </a:t>
            </a:r>
            <a:r>
              <a:rPr lang="zh-CN" sz="7200" b="1" kern="0" spc="237" dirty="0" err="1">
                <a:ln w="22225">
                  <a:noFill/>
                  <a:prstDash val="solid"/>
                </a:ln>
                <a:solidFill>
                  <a:schemeClr val="tx1"/>
                </a:solidFill>
                <a:effectLst/>
                <a:latin typeface="阿里巴巴普惠体 3.0 105 Heavy" panose="00020600040101010101" charset="-122"/>
                <a:ea typeface="阿里巴巴普惠体 3.0 105 Heavy" panose="00020600040101010101" charset="-122"/>
                <a:cs typeface="AlibabaPuHuiTi-Bold" pitchFamily="34" charset="-120"/>
                <a:sym typeface="阿里巴巴普惠体"/>
              </a:rPr>
              <a:t>谢</a:t>
            </a:r>
            <a:r>
              <a:rPr lang="en-US" altLang="zh-CN" sz="7200" b="1" kern="0" spc="237" dirty="0" err="1">
                <a:ln w="22225">
                  <a:noFill/>
                  <a:prstDash val="solid"/>
                </a:ln>
                <a:solidFill>
                  <a:schemeClr val="tx1"/>
                </a:solidFill>
                <a:effectLst/>
                <a:latin typeface="阿里巴巴普惠体 3.0 105 Heavy" panose="00020600040101010101" charset="-122"/>
                <a:ea typeface="阿里巴巴普惠体 3.0 105 Heavy" panose="00020600040101010101" charset="-122"/>
                <a:cs typeface="AlibabaPuHuiTi-Bold" pitchFamily="34" charset="-120"/>
                <a:sym typeface="阿里巴巴普惠体"/>
              </a:rPr>
              <a:t> </a:t>
            </a:r>
            <a:r>
              <a:rPr lang="zh-CN" sz="7200" b="1" kern="0" spc="237" dirty="0" err="1">
                <a:ln w="22225">
                  <a:noFill/>
                  <a:prstDash val="solid"/>
                </a:ln>
                <a:solidFill>
                  <a:schemeClr val="tx1"/>
                </a:solidFill>
                <a:effectLst/>
                <a:latin typeface="阿里巴巴普惠体 3.0 105 Heavy" panose="00020600040101010101" charset="-122"/>
                <a:ea typeface="阿里巴巴普惠体 3.0 105 Heavy" panose="00020600040101010101" charset="-122"/>
                <a:cs typeface="AlibabaPuHuiTi-Bold" pitchFamily="34" charset="-120"/>
                <a:sym typeface="阿里巴巴普惠体"/>
              </a:rPr>
              <a:t>观</a:t>
            </a:r>
            <a:r>
              <a:rPr lang="en-US" altLang="zh-CN" sz="7200" b="1" kern="0" spc="237" dirty="0" err="1">
                <a:ln w="22225">
                  <a:noFill/>
                  <a:prstDash val="solid"/>
                </a:ln>
                <a:solidFill>
                  <a:schemeClr val="tx1"/>
                </a:solidFill>
                <a:effectLst/>
                <a:latin typeface="阿里巴巴普惠体 3.0 105 Heavy" panose="00020600040101010101" charset="-122"/>
                <a:ea typeface="阿里巴巴普惠体 3.0 105 Heavy" panose="00020600040101010101" charset="-122"/>
                <a:cs typeface="AlibabaPuHuiTi-Bold" pitchFamily="34" charset="-120"/>
                <a:sym typeface="阿里巴巴普惠体"/>
              </a:rPr>
              <a:t> </a:t>
            </a:r>
            <a:r>
              <a:rPr lang="zh-CN" sz="7200" b="1" kern="0" spc="237" dirty="0" err="1">
                <a:ln w="22225">
                  <a:noFill/>
                  <a:prstDash val="solid"/>
                </a:ln>
                <a:solidFill>
                  <a:schemeClr val="tx1"/>
                </a:solidFill>
                <a:effectLst/>
                <a:latin typeface="阿里巴巴普惠体 3.0 105 Heavy" panose="00020600040101010101" charset="-122"/>
                <a:ea typeface="阿里巴巴普惠体 3.0 105 Heavy" panose="00020600040101010101" charset="-122"/>
                <a:cs typeface="AlibabaPuHuiTi-Bold" pitchFamily="34" charset="-120"/>
                <a:sym typeface="阿里巴巴普惠体"/>
              </a:rPr>
              <a:t>看</a:t>
            </a:r>
            <a:endParaRPr lang="zh-CN" sz="8000" b="1" kern="0" spc="237" dirty="0" err="1">
              <a:ln w="22225">
                <a:noFill/>
                <a:prstDash val="solid"/>
              </a:ln>
              <a:solidFill>
                <a:schemeClr val="tx1"/>
              </a:solidFill>
              <a:effectLst/>
              <a:latin typeface="阿里巴巴普惠体 3.0 105 Heavy" panose="00020600040101010101" charset="-122"/>
              <a:ea typeface="阿里巴巴普惠体 3.0 105 Heavy" panose="00020600040101010101" charset="-122"/>
              <a:cs typeface="AlibabaPuHuiTi-Bold" pitchFamily="34" charset="-120"/>
              <a:sym typeface="阿里巴巴普惠体"/>
            </a:endParaRPr>
          </a:p>
        </p:txBody>
      </p:sp>
      <p:sp>
        <p:nvSpPr>
          <p:cNvPr id="6" name="文本框 5"/>
          <p:cNvSpPr txBox="1"/>
          <p:nvPr/>
        </p:nvSpPr>
        <p:spPr>
          <a:xfrm>
            <a:off x="2626360" y="3719195"/>
            <a:ext cx="6743700" cy="499745"/>
          </a:xfrm>
          <a:prstGeom prst="rect">
            <a:avLst/>
          </a:prstGeom>
          <a:noFill/>
        </p:spPr>
        <p:txBody>
          <a:bodyPr wrap="square" rtlCol="0" anchor="t">
            <a:noAutofit/>
          </a:bodyPr>
          <a:p>
            <a:pPr defTabSz="457200">
              <a:lnSpc>
                <a:spcPts val="3010"/>
              </a:lnSpc>
            </a:pPr>
            <a:r>
              <a:rPr lang="zh-CN" altLang="en-US" sz="2400" spc="300" dirty="0">
                <a:solidFill>
                  <a:prstClr val="black"/>
                </a:solidFill>
                <a:latin typeface="阿里巴巴普惠体 3.0 75 SemiBold" panose="00020600040101010101" charset="-122"/>
                <a:ea typeface="阿里巴巴普惠体 3.0 75 SemiBold" panose="00020600040101010101" charset="-122"/>
                <a:cs typeface="阿里巴巴普惠体 3.0 75 SemiBold" panose="00020600040101010101" charset="-122"/>
                <a:sym typeface="阿里巴巴普惠体"/>
              </a:rPr>
              <a:t>汇报人：</a:t>
            </a:r>
            <a:r>
              <a:rPr lang="en-US" altLang="zh-CN" sz="2400" spc="300" dirty="0">
                <a:solidFill>
                  <a:prstClr val="black"/>
                </a:solidFill>
                <a:latin typeface="阿里巴巴普惠体 3.0 75 SemiBold" panose="00020600040101010101" charset="-122"/>
                <a:ea typeface="阿里巴巴普惠体 3.0 75 SemiBold" panose="00020600040101010101" charset="-122"/>
                <a:cs typeface="阿里巴巴普惠体 3.0 75 SemiBold" panose="00020600040101010101" charset="-122"/>
                <a:sym typeface="阿里巴巴普惠体"/>
              </a:rPr>
              <a:t>Ai</a:t>
            </a:r>
            <a:r>
              <a:rPr lang="zh-CN" altLang="en-US" sz="2400" spc="300" dirty="0">
                <a:solidFill>
                  <a:prstClr val="black"/>
                </a:solidFill>
                <a:latin typeface="阿里巴巴普惠体 3.0 75 SemiBold" panose="00020600040101010101" charset="-122"/>
                <a:ea typeface="阿里巴巴普惠体 3.0 75 SemiBold" panose="00020600040101010101" charset="-122"/>
                <a:cs typeface="阿里巴巴普惠体 3.0 75 SemiBold" panose="00020600040101010101" charset="-122"/>
                <a:sym typeface="阿里巴巴普惠体"/>
              </a:rPr>
              <a:t>生成</a:t>
            </a:r>
            <a:r>
              <a:rPr lang="en-US" altLang="zh-CN" sz="2400" spc="300" dirty="0">
                <a:solidFill>
                  <a:prstClr val="black"/>
                </a:solidFill>
                <a:latin typeface="阿里巴巴普惠体 3.0 75 SemiBold" panose="00020600040101010101" charset="-122"/>
                <a:ea typeface="阿里巴巴普惠体 3.0 75 SemiBold" panose="00020600040101010101" charset="-122"/>
                <a:cs typeface="阿里巴巴普惠体 3.0 75 SemiBold" panose="00020600040101010101" charset="-122"/>
                <a:sym typeface="阿里巴巴普惠体"/>
              </a:rPr>
              <a:t>PPT</a:t>
            </a:r>
            <a:r>
              <a:rPr lang="zh-CN" altLang="en-US" sz="2400" spc="300" dirty="0">
                <a:solidFill>
                  <a:prstClr val="black"/>
                </a:solidFill>
                <a:latin typeface="阿里巴巴普惠体 3.0 75 SemiBold" panose="00020600040101010101" charset="-122"/>
                <a:ea typeface="阿里巴巴普惠体 3.0 75 SemiBold" panose="00020600040101010101" charset="-122"/>
                <a:cs typeface="阿里巴巴普惠体 3.0 75 SemiBold" panose="00020600040101010101" charset="-122"/>
                <a:sym typeface="阿里巴巴普惠体"/>
              </a:rPr>
              <a:t>工具：</a:t>
            </a:r>
            <a:r>
              <a:rPr lang="en-US" altLang="zh-CN" sz="2400" spc="300" dirty="0">
                <a:solidFill>
                  <a:prstClr val="black"/>
                </a:solidFill>
                <a:latin typeface="阿里巴巴普惠体 3.0 75 SemiBold" panose="00020600040101010101" charset="-122"/>
                <a:ea typeface="阿里巴巴普惠体 3.0 75 SemiBold" panose="00020600040101010101" charset="-122"/>
                <a:cs typeface="阿里巴巴普惠体 3.0 75 SemiBold" panose="00020600040101010101" charset="-122"/>
                <a:sym typeface="阿里巴巴普惠体"/>
              </a:rPr>
              <a:t>www.pptx.cc</a:t>
            </a:r>
            <a:endParaRPr lang="en-US" altLang="zh-CN" sz="2400" spc="300" dirty="0">
              <a:solidFill>
                <a:prstClr val="black"/>
              </a:solidFill>
              <a:latin typeface="阿里巴巴普惠体 3.0 75 SemiBold" panose="00020600040101010101" charset="-122"/>
              <a:ea typeface="阿里巴巴普惠体 3.0 75 SemiBold" panose="00020600040101010101" charset="-122"/>
              <a:cs typeface="阿里巴巴普惠体 3.0 75 SemiBold" panose="00020600040101010101" charset="-122"/>
              <a:sym typeface="阿里巴巴普惠体"/>
            </a:endParaRPr>
          </a:p>
        </p:txBody>
      </p:sp>
      <p:sp>
        <p:nvSpPr>
          <p:cNvPr id="10" name="文本框 9"/>
          <p:cNvSpPr txBox="1"/>
          <p:nvPr/>
        </p:nvSpPr>
        <p:spPr>
          <a:xfrm>
            <a:off x="3785235" y="4411980"/>
            <a:ext cx="3980180" cy="460375"/>
          </a:xfrm>
          <a:prstGeom prst="rect">
            <a:avLst/>
          </a:prstGeom>
          <a:noFill/>
        </p:spPr>
        <p:txBody>
          <a:bodyPr wrap="square" rtlCol="0" anchor="t">
            <a:spAutoFit/>
          </a:bodyPr>
          <a:p>
            <a:r>
              <a:rPr lang="zh-CN" altLang="en-US" sz="2400" spc="300" dirty="0" smtClean="0">
                <a:solidFill>
                  <a:srgbClr val="000000"/>
                </a:solidFill>
                <a:latin typeface="阿里巴巴普惠体 3.0 75 SemiBold" panose="00020600040101010101" charset="-122"/>
                <a:ea typeface="阿里巴巴普惠体 3.0 75 SemiBold" panose="00020600040101010101" charset="-122"/>
                <a:cs typeface="Arial" panose="020B0604020202020204" pitchFamily="34" charset="0"/>
                <a:sym typeface="阿里巴巴普惠体"/>
              </a:rPr>
              <a:t>汇报时间：</a:t>
            </a:r>
            <a:r>
              <a:rPr lang="en-US" sz="2400" spc="300" dirty="0" smtClean="0">
                <a:solidFill>
                  <a:srgbClr val="000000"/>
                </a:solidFill>
                <a:latin typeface="阿里巴巴普惠体 3.0 75 SemiBold" panose="00020600040101010101" charset="-122"/>
                <a:ea typeface="阿里巴巴普惠体 3.0 75 SemiBold" panose="00020600040101010101" charset="-122"/>
                <a:cs typeface="Arial" panose="020B0604020202020204" pitchFamily="34" charset="0"/>
                <a:sym typeface="阿里巴巴普惠体"/>
              </a:rPr>
              <a:t>2025.01.01</a:t>
            </a:r>
            <a:endParaRPr lang="en-US" altLang="en-US" sz="2400" spc="300" dirty="0" smtClean="0">
              <a:solidFill>
                <a:srgbClr val="000000"/>
              </a:solidFill>
              <a:latin typeface="阿里巴巴普惠体 3.0 75 SemiBold" panose="00020600040101010101" charset="-122"/>
              <a:ea typeface="阿里巴巴普惠体 3.0 75 SemiBold" panose="00020600040101010101" charset="-122"/>
              <a:cs typeface="Arial" panose="020B0604020202020204" pitchFamily="34" charset="0"/>
              <a:sym typeface="阿里巴巴普惠体"/>
            </a:endParaRPr>
          </a:p>
        </p:txBody>
      </p:sp>
    </p:spTree>
  </p:cSld>
  <p:clrMapOvr>
    <a:masterClrMapping/>
  </p:clrMapOvr>
  <mc:AlternateContent xmlns:mc="http://schemas.openxmlformats.org/markup-compatibility/2006">
    <mc:Choice xmlns:p14="http://schemas.microsoft.com/office/powerpoint/2010/main" Requires="p14">
      <p:transition spd="slow" p14:dur="2250" advClick="0" advTm="3000">
        <p14:vortex dir="r"/>
      </p:transition>
    </mc:Choice>
    <mc:Fallback>
      <p:transition spd="slow" advClick="0" advTm="3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7"/>
          <p:cNvSpPr>
            <a:spLocks noChangeArrowheads="1"/>
          </p:cNvSpPr>
          <p:nvPr/>
        </p:nvSpPr>
        <p:spPr bwMode="gray">
          <a:xfrm>
            <a:off x="459" y="2831709"/>
            <a:ext cx="12191083" cy="2115027"/>
          </a:xfrm>
          <a:prstGeom prst="rect">
            <a:avLst/>
          </a:prstGeom>
          <a:solidFill>
            <a:srgbClr val="4D6BFE"/>
          </a:solidFill>
          <a:ln w="9525">
            <a:noFill/>
            <a:miter lim="800000"/>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2400" kern="0">
              <a:solidFill>
                <a:srgbClr val="005397"/>
              </a:solidFill>
              <a:latin typeface="Arial" panose="020B0604020202020204"/>
              <a:ea typeface="微软雅黑" panose="020B0503020204020204" charset="-122"/>
            </a:endParaRPr>
          </a:p>
        </p:txBody>
      </p:sp>
      <p:sp>
        <p:nvSpPr>
          <p:cNvPr id="15" name="Rectangle 3"/>
          <p:cNvSpPr>
            <a:spLocks noChangeArrowheads="1"/>
          </p:cNvSpPr>
          <p:nvPr/>
        </p:nvSpPr>
        <p:spPr bwMode="auto">
          <a:xfrm>
            <a:off x="540035" y="3262029"/>
            <a:ext cx="5471171" cy="1195661"/>
          </a:xfrm>
          <a:prstGeom prst="rect">
            <a:avLst/>
          </a:prstGeom>
          <a:noFill/>
          <a:ln w="3175" algn="ctr">
            <a:noFill/>
            <a:prstDash val="dash"/>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20000"/>
              </a:spcBef>
              <a:buClr>
                <a:srgbClr val="5B8CC1"/>
              </a:buClr>
              <a:buFont typeface="Wingdings" panose="05000000000000000000" pitchFamily="2" charset="2"/>
              <a:buNone/>
              <a:defRPr/>
            </a:pPr>
            <a:r>
              <a:rPr lang="zh-CN" altLang="en-US" sz="2400" b="1" kern="0">
                <a:solidFill>
                  <a:prstClr val="white"/>
                </a:solidFill>
                <a:latin typeface="微软雅黑" panose="020B0503020204020204" charset="-122"/>
                <a:ea typeface="微软雅黑" panose="020B0503020204020204" charset="-122"/>
              </a:rPr>
              <a:t>可以在下列情况使用</a:t>
            </a:r>
            <a:endParaRPr lang="zh-CN" altLang="en-US" sz="1465" kern="0">
              <a:solidFill>
                <a:prstClr val="white"/>
              </a:solidFill>
              <a:latin typeface="微软雅黑" panose="020B0503020204020204" charset="-122"/>
              <a:ea typeface="微软雅黑" panose="020B0503020204020204" charset="-122"/>
            </a:endParaRPr>
          </a:p>
          <a:p>
            <a:pPr marL="285750" indent="-285750">
              <a:lnSpc>
                <a:spcPct val="150000"/>
              </a:lnSpc>
              <a:buClr>
                <a:srgbClr val="5B8CC1"/>
              </a:buClr>
              <a:buFont typeface="Wingdings" panose="05000000000000000000" charset="0"/>
              <a:buChar char="p"/>
              <a:defRPr/>
            </a:pPr>
            <a:r>
              <a:rPr lang="zh-CN" altLang="en-US" sz="1465" kern="0">
                <a:solidFill>
                  <a:prstClr val="white"/>
                </a:solidFill>
                <a:latin typeface="微软雅黑" panose="020B0503020204020204" charset="-122"/>
                <a:ea typeface="微软雅黑" panose="020B0503020204020204" charset="-122"/>
              </a:rPr>
              <a:t>个人学习、研究。</a:t>
            </a:r>
            <a:endParaRPr lang="zh-CN" altLang="en-US" sz="1465" kern="0">
              <a:solidFill>
                <a:prstClr val="white"/>
              </a:solidFill>
              <a:latin typeface="微软雅黑" panose="020B0503020204020204" charset="-122"/>
              <a:ea typeface="微软雅黑" panose="020B0503020204020204" charset="-122"/>
            </a:endParaRPr>
          </a:p>
          <a:p>
            <a:pPr marL="285750" indent="-285750">
              <a:lnSpc>
                <a:spcPct val="150000"/>
              </a:lnSpc>
              <a:buClr>
                <a:srgbClr val="5B8CC1"/>
              </a:buClr>
              <a:buFont typeface="Wingdings" panose="05000000000000000000" charset="0"/>
              <a:buChar char="p"/>
              <a:defRPr/>
            </a:pPr>
            <a:r>
              <a:rPr lang="zh-CN" altLang="en-US" sz="1465" kern="0">
                <a:solidFill>
                  <a:prstClr val="white"/>
                </a:solidFill>
                <a:latin typeface="微软雅黑" panose="020B0503020204020204" charset="-122"/>
                <a:ea typeface="微软雅黑" panose="020B0503020204020204" charset="-122"/>
              </a:rPr>
              <a:t>拷贝模板中的内容用于其它幻灯片母版中使用。</a:t>
            </a:r>
            <a:endParaRPr lang="zh-CN" altLang="en-US" sz="1465" kern="0">
              <a:solidFill>
                <a:prstClr val="white"/>
              </a:solidFill>
              <a:latin typeface="微软雅黑" panose="020B0503020204020204" charset="-122"/>
              <a:ea typeface="微软雅黑" panose="020B0503020204020204" charset="-122"/>
            </a:endParaRPr>
          </a:p>
        </p:txBody>
      </p:sp>
      <p:sp>
        <p:nvSpPr>
          <p:cNvPr id="16" name="Rectangle 4"/>
          <p:cNvSpPr>
            <a:spLocks noChangeArrowheads="1"/>
          </p:cNvSpPr>
          <p:nvPr/>
        </p:nvSpPr>
        <p:spPr bwMode="auto">
          <a:xfrm>
            <a:off x="6088791" y="3262029"/>
            <a:ext cx="5471172" cy="1195661"/>
          </a:xfrm>
          <a:prstGeom prst="rect">
            <a:avLst/>
          </a:prstGeom>
          <a:noFill/>
          <a:ln w="3175" algn="ctr">
            <a:noFill/>
            <a:prstDash val="dash"/>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20000"/>
              </a:spcBef>
              <a:buClr>
                <a:srgbClr val="5B8CC1"/>
              </a:buClr>
              <a:buFont typeface="Wingdings" panose="05000000000000000000" pitchFamily="2" charset="2"/>
              <a:buNone/>
              <a:defRPr/>
            </a:pPr>
            <a:r>
              <a:rPr lang="zh-CN" altLang="en-US" sz="2400" b="1" kern="0">
                <a:solidFill>
                  <a:prstClr val="white"/>
                </a:solidFill>
                <a:latin typeface="微软雅黑" panose="020B0503020204020204" charset="-122"/>
                <a:ea typeface="微软雅黑" panose="020B0503020204020204" charset="-122"/>
              </a:rPr>
              <a:t>不可以在以下情况使用</a:t>
            </a:r>
            <a:endParaRPr lang="zh-CN" altLang="en-US" sz="1335" b="1" kern="0">
              <a:solidFill>
                <a:prstClr val="white"/>
              </a:solidFill>
              <a:latin typeface="微软雅黑" panose="020B0503020204020204" charset="-122"/>
              <a:ea typeface="微软雅黑" panose="020B0503020204020204" charset="-122"/>
            </a:endParaRPr>
          </a:p>
          <a:p>
            <a:pPr marL="285750" indent="-285750">
              <a:lnSpc>
                <a:spcPct val="150000"/>
              </a:lnSpc>
              <a:buClr>
                <a:srgbClr val="5B8CC1"/>
              </a:buClr>
              <a:buFont typeface="Wingdings" panose="05000000000000000000" charset="0"/>
              <a:buChar char="p"/>
              <a:defRPr/>
            </a:pPr>
            <a:r>
              <a:rPr lang="zh-CN" altLang="en-US" sz="1465" kern="0">
                <a:solidFill>
                  <a:prstClr val="white"/>
                </a:solidFill>
                <a:latin typeface="微软雅黑" panose="020B0503020204020204" charset="-122"/>
                <a:ea typeface="微软雅黑" panose="020B0503020204020204" charset="-122"/>
              </a:rPr>
              <a:t>任何形式的在线付费下载。</a:t>
            </a:r>
            <a:endParaRPr lang="zh-CN" altLang="en-US" sz="1465" kern="0">
              <a:solidFill>
                <a:prstClr val="white"/>
              </a:solidFill>
              <a:latin typeface="微软雅黑" panose="020B0503020204020204" charset="-122"/>
              <a:ea typeface="微软雅黑" panose="020B0503020204020204" charset="-122"/>
            </a:endParaRPr>
          </a:p>
          <a:p>
            <a:pPr marL="285750" indent="-285750">
              <a:lnSpc>
                <a:spcPct val="150000"/>
              </a:lnSpc>
              <a:buClr>
                <a:srgbClr val="5B8CC1"/>
              </a:buClr>
              <a:buFont typeface="Wingdings" panose="05000000000000000000" charset="0"/>
              <a:buChar char="p"/>
              <a:defRPr/>
            </a:pPr>
            <a:r>
              <a:rPr lang="zh-CN" altLang="en-US" sz="1465" kern="0">
                <a:solidFill>
                  <a:prstClr val="white"/>
                </a:solidFill>
                <a:latin typeface="微软雅黑" panose="020B0503020204020204" charset="-122"/>
                <a:ea typeface="微软雅黑" panose="020B0503020204020204" charset="-122"/>
              </a:rPr>
              <a:t>网络转载、线上线下传播。</a:t>
            </a:r>
            <a:endParaRPr lang="zh-CN" altLang="en-GB" sz="1465" kern="0">
              <a:solidFill>
                <a:prstClr val="white"/>
              </a:solidFill>
              <a:latin typeface="微软雅黑" panose="020B0503020204020204" charset="-122"/>
              <a:ea typeface="微软雅黑" panose="020B0503020204020204" charset="-122"/>
            </a:endParaRPr>
          </a:p>
        </p:txBody>
      </p:sp>
      <p:pic>
        <p:nvPicPr>
          <p:cNvPr id="7" name="墨迹 6"/>
          <p:cNvPicPr/>
          <p:nvPr/>
        </p:nvPicPr>
        <p:blipFill>
          <a:blip r:embed="rId1"/>
          <a:stretch>
            <a:fillRect/>
          </a:stretch>
        </p:blipFill>
        <p:spPr>
          <a:xfrm>
            <a:off x="-1714981" y="629271"/>
            <a:ext cx="47997" cy="215984"/>
          </a:xfrm>
          <a:prstGeom prst="rect">
            <a:avLst/>
          </a:prstGeom>
        </p:spPr>
      </p:pic>
      <p:sp>
        <p:nvSpPr>
          <p:cNvPr id="8" name="TextBox 4"/>
          <p:cNvSpPr txBox="1"/>
          <p:nvPr/>
        </p:nvSpPr>
        <p:spPr>
          <a:xfrm>
            <a:off x="459" y="263"/>
            <a:ext cx="604821" cy="1339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35">
                <a:solidFill>
                  <a:schemeClr val="tx1">
                    <a:alpha val="0"/>
                  </a:schemeClr>
                </a:solidFill>
                <a:latin typeface="微软雅黑" panose="020B0503020204020204" charset="-122"/>
                <a:ea typeface="微软雅黑" panose="020B0503020204020204" charset="-122"/>
              </a:rPr>
              <a:t>行业</a:t>
            </a:r>
            <a:r>
              <a:rPr lang="en-US" altLang="zh-CN" sz="135">
                <a:solidFill>
                  <a:schemeClr val="tx1">
                    <a:alpha val="0"/>
                  </a:schemeClr>
                </a:solidFill>
                <a:latin typeface="微软雅黑" panose="020B0503020204020204" charset="-122"/>
                <a:ea typeface="微软雅黑" panose="020B0503020204020204" charset="-122"/>
              </a:rPr>
              <a:t>PPT</a:t>
            </a:r>
            <a:r>
              <a:rPr lang="zh-CN" altLang="en-US" sz="135">
                <a:solidFill>
                  <a:schemeClr val="tx1">
                    <a:alpha val="0"/>
                  </a:schemeClr>
                </a:solidFill>
                <a:latin typeface="微软雅黑" panose="020B0503020204020204" charset="-122"/>
                <a:ea typeface="微软雅黑" panose="020B0503020204020204" charset="-122"/>
              </a:rPr>
              <a:t>模板</a:t>
            </a:r>
            <a:r>
              <a:rPr lang="en-US" altLang="zh-CN" sz="135">
                <a:solidFill>
                  <a:schemeClr val="tx1">
                    <a:alpha val="0"/>
                  </a:schemeClr>
                </a:solidFill>
                <a:latin typeface="微软雅黑" panose="020B0503020204020204" charset="-122"/>
                <a:ea typeface="微软雅黑" panose="020B0503020204020204" charset="-122"/>
              </a:rPr>
              <a:t>http://www.1ppt.com/hangye/</a:t>
            </a:r>
            <a:endParaRPr lang="en-US" altLang="zh-CN" sz="135">
              <a:solidFill>
                <a:schemeClr val="tx1">
                  <a:alpha val="0"/>
                </a:schemeClr>
              </a:solidFill>
              <a:latin typeface="微软雅黑" panose="020B0503020204020204" charset="-122"/>
              <a:ea typeface="微软雅黑" panose="020B0503020204020204" charset="-122"/>
            </a:endParaRPr>
          </a:p>
        </p:txBody>
      </p:sp>
      <p:pic>
        <p:nvPicPr>
          <p:cNvPr id="2" name="图片 1" descr="pptx"/>
          <p:cNvPicPr>
            <a:picLocks noChangeAspect="1"/>
          </p:cNvPicPr>
          <p:nvPr/>
        </p:nvPicPr>
        <p:blipFill>
          <a:blip r:embed="rId2"/>
          <a:stretch>
            <a:fillRect/>
          </a:stretch>
        </p:blipFill>
        <p:spPr>
          <a:xfrm>
            <a:off x="2398039" y="899351"/>
            <a:ext cx="7395289" cy="1700403"/>
          </a:xfrm>
          <a:prstGeom prst="rect">
            <a:avLst/>
          </a:prstGeom>
        </p:spPr>
      </p:pic>
      <p:sp>
        <p:nvSpPr>
          <p:cNvPr id="5" name="文本框 4"/>
          <p:cNvSpPr txBox="1"/>
          <p:nvPr/>
        </p:nvSpPr>
        <p:spPr>
          <a:xfrm>
            <a:off x="1017271" y="5119581"/>
            <a:ext cx="10013951" cy="1198880"/>
          </a:xfrm>
          <a:prstGeom prst="rect">
            <a:avLst/>
          </a:prstGeom>
          <a:noFill/>
        </p:spPr>
        <p:txBody>
          <a:bodyPr wrap="square" rtlCol="0">
            <a:spAutoFit/>
          </a:bodyPr>
          <a:p>
            <a:pPr algn="ctr">
              <a:lnSpc>
                <a:spcPct val="150000"/>
              </a:lnSpc>
            </a:pPr>
            <a:r>
              <a:rPr lang="zh-CN" altLang="en-US" sz="1600">
                <a:solidFill>
                  <a:srgbClr val="4D6BFE"/>
                </a:solidFill>
                <a:latin typeface="微软雅黑" panose="020B0503020204020204" charset="-122"/>
                <a:ea typeface="微软雅黑" panose="020B0503020204020204" charset="-122"/>
                <a:sym typeface="+mn-ea"/>
              </a:rPr>
              <a:t>素材授权</a:t>
            </a:r>
            <a:r>
              <a:rPr lang="en-US" altLang="zh-CN" sz="1600">
                <a:solidFill>
                  <a:srgbClr val="4D6BFE"/>
                </a:solidFill>
                <a:latin typeface="微软雅黑" panose="020B0503020204020204" charset="-122"/>
                <a:ea typeface="微软雅黑" panose="020B0503020204020204" charset="-122"/>
                <a:sym typeface="+mn-ea"/>
              </a:rPr>
              <a:t>/</a:t>
            </a:r>
            <a:r>
              <a:rPr lang="zh-CN" altLang="en-US" sz="1600">
                <a:solidFill>
                  <a:srgbClr val="4D6BFE"/>
                </a:solidFill>
                <a:latin typeface="微软雅黑" panose="020B0503020204020204" charset="-122"/>
                <a:ea typeface="微软雅黑" panose="020B0503020204020204" charset="-122"/>
                <a:sym typeface="+mn-ea"/>
              </a:rPr>
              <a:t>素材来源</a:t>
            </a:r>
            <a:r>
              <a:rPr lang="en-US" altLang="zh-CN" sz="1600">
                <a:solidFill>
                  <a:srgbClr val="4D6BFE"/>
                </a:solidFill>
                <a:latin typeface="微软雅黑" panose="020B0503020204020204" charset="-122"/>
                <a:ea typeface="微软雅黑" panose="020B0503020204020204" charset="-122"/>
                <a:sym typeface="+mn-ea"/>
              </a:rPr>
              <a:t> @AIPPT</a:t>
            </a:r>
            <a:r>
              <a:rPr lang="zh-CN" altLang="en-US" sz="1600">
                <a:solidFill>
                  <a:srgbClr val="4D6BFE"/>
                </a:solidFill>
                <a:latin typeface="微软雅黑" panose="020B0503020204020204" charset="-122"/>
                <a:ea typeface="微软雅黑" panose="020B0503020204020204" charset="-122"/>
                <a:sym typeface="+mn-ea"/>
              </a:rPr>
              <a:t>助手</a:t>
            </a:r>
            <a:endParaRPr lang="zh-CN" altLang="en-US" sz="1600">
              <a:solidFill>
                <a:srgbClr val="4D6BFE"/>
              </a:solidFill>
              <a:latin typeface="微软雅黑" panose="020B0503020204020204" charset="-122"/>
              <a:ea typeface="微软雅黑" panose="020B0503020204020204" charset="-122"/>
              <a:sym typeface="+mn-ea"/>
            </a:endParaRPr>
          </a:p>
          <a:p>
            <a:pPr algn="ctr">
              <a:lnSpc>
                <a:spcPct val="150000"/>
              </a:lnSpc>
            </a:pPr>
            <a:r>
              <a:rPr lang="zh-CN" altLang="en-US" sz="1600">
                <a:solidFill>
                  <a:srgbClr val="4D6BFE"/>
                </a:solidFill>
                <a:latin typeface="微软雅黑" panose="020B0503020204020204" charset="-122"/>
                <a:ea typeface="微软雅黑" panose="020B0503020204020204" charset="-122"/>
                <a:sym typeface="+mn-ea"/>
              </a:rPr>
              <a:t>本素材仅供学习研究使用。禁止商用、传播、转载。</a:t>
            </a:r>
            <a:endParaRPr lang="zh-CN" altLang="en-US" sz="1600">
              <a:solidFill>
                <a:srgbClr val="4D6BFE"/>
              </a:solidFill>
              <a:latin typeface="微软雅黑" panose="020B0503020204020204" charset="-122"/>
              <a:ea typeface="微软雅黑" panose="020B0503020204020204" charset="-122"/>
              <a:sym typeface="+mn-ea"/>
            </a:endParaRPr>
          </a:p>
          <a:p>
            <a:pPr algn="ctr">
              <a:lnSpc>
                <a:spcPct val="150000"/>
              </a:lnSpc>
            </a:pPr>
            <a:r>
              <a:rPr lang="en-US" altLang="zh-CN" sz="1600">
                <a:solidFill>
                  <a:srgbClr val="4D6BFE"/>
                </a:solidFill>
                <a:latin typeface="微软雅黑" panose="020B0503020204020204" charset="-122"/>
                <a:ea typeface="微软雅黑" panose="020B0503020204020204" charset="-122"/>
                <a:sym typeface="+mn-ea"/>
              </a:rPr>
              <a:t>www.aipptt.com</a:t>
            </a:r>
            <a:endParaRPr lang="zh-CN" altLang="en-US" sz="160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线条背景图2"/>
          <p:cNvPicPr>
            <a:picLocks noChangeAspect="1"/>
          </p:cNvPicPr>
          <p:nvPr/>
        </p:nvPicPr>
        <p:blipFill>
          <a:blip r:embed="rId1">
            <a:alphaModFix amt="38000"/>
          </a:blip>
          <a:stretch>
            <a:fillRect/>
          </a:stretch>
        </p:blipFill>
        <p:spPr>
          <a:xfrm>
            <a:off x="0" y="0"/>
            <a:ext cx="12192000" cy="6854825"/>
          </a:xfrm>
          <a:prstGeom prst="rect">
            <a:avLst/>
          </a:prstGeom>
        </p:spPr>
      </p:pic>
      <p:pic>
        <p:nvPicPr>
          <p:cNvPr id="5" name="图片 4" descr="C:/Users/Administrator/Desktop/线条背景图2.jpg线条背景图2"/>
          <p:cNvPicPr>
            <a:picLocks noChangeAspect="1"/>
          </p:cNvPicPr>
          <p:nvPr/>
        </p:nvPicPr>
        <p:blipFill>
          <a:blip r:embed="rId1">
            <a:alphaModFix amt="50000"/>
          </a:blip>
          <a:srcRect t="24406" b="24406"/>
          <a:stretch>
            <a:fillRect/>
          </a:stretch>
        </p:blipFill>
        <p:spPr>
          <a:xfrm>
            <a:off x="2816860" y="1943100"/>
            <a:ext cx="9382125" cy="2700655"/>
          </a:xfrm>
          <a:prstGeom prst="rect">
            <a:avLst/>
          </a:prstGeom>
          <a:solidFill>
            <a:schemeClr val="bg1"/>
          </a:solidFill>
          <a:ln>
            <a:solidFill>
              <a:schemeClr val="bg1">
                <a:lumMod val="75000"/>
              </a:schemeClr>
            </a:solidFill>
          </a:ln>
        </p:spPr>
      </p:pic>
      <p:sp>
        <p:nvSpPr>
          <p:cNvPr id="6" name="菱形 5"/>
          <p:cNvSpPr/>
          <p:nvPr/>
        </p:nvSpPr>
        <p:spPr>
          <a:xfrm>
            <a:off x="1000760" y="1536700"/>
            <a:ext cx="3797935" cy="3514090"/>
          </a:xfrm>
          <a:prstGeom prst="diamond">
            <a:avLst/>
          </a:prstGeom>
          <a:solidFill>
            <a:schemeClr val="bg1"/>
          </a:solidFill>
          <a:ln w="539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阿里巴巴普惠体 3.0 75 SemiBold" panose="00020600040101010101" charset="-122"/>
              <a:ea typeface="阿里巴巴普惠体 3.0 75 SemiBold" panose="00020600040101010101" charset="-122"/>
            </a:endParaRPr>
          </a:p>
        </p:txBody>
      </p:sp>
      <p:sp>
        <p:nvSpPr>
          <p:cNvPr id="8" name="文本框 7"/>
          <p:cNvSpPr txBox="1"/>
          <p:nvPr/>
        </p:nvSpPr>
        <p:spPr>
          <a:xfrm>
            <a:off x="4921885" y="3891072"/>
            <a:ext cx="5706110" cy="423545"/>
          </a:xfrm>
          <a:prstGeom prst="rect">
            <a:avLst/>
          </a:prstGeom>
          <a:noFill/>
        </p:spPr>
        <p:txBody>
          <a:bodyPr wrap="square" rtlCol="0">
            <a:spAutoFit/>
          </a:bodyPr>
          <a:lstStyle/>
          <a:p>
            <a:pPr>
              <a:lnSpc>
                <a:spcPct val="120000"/>
              </a:lnSpc>
            </a:pPr>
            <a:r>
              <a:rPr lang="en-US" altLang="zh-CN" spc="600" dirty="0" smtClean="0">
                <a:solidFill>
                  <a:schemeClr val="tx1">
                    <a:lumMod val="75000"/>
                    <a:lumOff val="25000"/>
                  </a:schemeClr>
                </a:solidFill>
                <a:latin typeface="阿里巴巴普惠体 3.0 45 Light" panose="00020600040101010101" charset="-122"/>
                <a:ea typeface="阿里巴巴普惠体 3.0 45 Light" panose="00020600040101010101" charset="-122"/>
                <a:cs typeface="Open Sans" panose="020B0606030504020204" pitchFamily="34" charset="0"/>
              </a:rPr>
              <a:t>ADDYOURTITLEHERE,PLEASE</a:t>
            </a:r>
            <a:endParaRPr lang="en-US" altLang="zh-CN" spc="600" dirty="0" smtClean="0">
              <a:solidFill>
                <a:schemeClr val="tx1">
                  <a:lumMod val="75000"/>
                  <a:lumOff val="25000"/>
                </a:schemeClr>
              </a:solidFill>
              <a:latin typeface="阿里巴巴普惠体 3.0 45 Light" panose="00020600040101010101" charset="-122"/>
              <a:ea typeface="阿里巴巴普惠体 3.0 45 Light" panose="00020600040101010101" charset="-122"/>
              <a:cs typeface="Open Sans" panose="020B0606030504020204" pitchFamily="34" charset="0"/>
            </a:endParaRPr>
          </a:p>
        </p:txBody>
      </p:sp>
      <p:sp>
        <p:nvSpPr>
          <p:cNvPr id="9" name="文本框 8"/>
          <p:cNvSpPr txBox="1"/>
          <p:nvPr/>
        </p:nvSpPr>
        <p:spPr>
          <a:xfrm>
            <a:off x="4839970" y="3173095"/>
            <a:ext cx="5706110" cy="768350"/>
          </a:xfrm>
          <a:prstGeom prst="rect">
            <a:avLst/>
          </a:prstGeom>
          <a:noFill/>
        </p:spPr>
        <p:txBody>
          <a:bodyPr wrap="square" rtlCol="0">
            <a:spAutoFit/>
          </a:bodyPr>
          <a:lstStyle/>
          <a:p>
            <a:r>
              <a:rPr lang="zh-CN" altLang="en-US" sz="4400" spc="600" dirty="0" smtClean="0">
                <a:solidFill>
                  <a:schemeClr val="tx1">
                    <a:lumMod val="75000"/>
                    <a:lumOff val="25000"/>
                  </a:schemeClr>
                </a:solidFill>
                <a:latin typeface="阿里巴巴普惠体 3.0 75 SemiBold" panose="00020600040101010101" charset="-122"/>
                <a:ea typeface="阿里巴巴普惠体 3.0 75 SemiBold" panose="00020600040101010101" charset="-122"/>
              </a:rPr>
              <a:t>在此输入您的标题</a:t>
            </a:r>
            <a:endParaRPr lang="zh-CN" altLang="en-US" sz="4400" spc="600" dirty="0" smtClean="0">
              <a:solidFill>
                <a:schemeClr val="tx1">
                  <a:lumMod val="75000"/>
                  <a:lumOff val="25000"/>
                </a:schemeClr>
              </a:solidFill>
              <a:latin typeface="阿里巴巴普惠体 3.0 75 SemiBold" panose="00020600040101010101" charset="-122"/>
              <a:ea typeface="阿里巴巴普惠体 3.0 75 SemiBold" panose="00020600040101010101" charset="-122"/>
            </a:endParaRPr>
          </a:p>
        </p:txBody>
      </p:sp>
      <p:sp>
        <p:nvSpPr>
          <p:cNvPr id="10" name="文本框 9"/>
          <p:cNvSpPr txBox="1"/>
          <p:nvPr/>
        </p:nvSpPr>
        <p:spPr>
          <a:xfrm>
            <a:off x="1969770" y="2506980"/>
            <a:ext cx="1888490" cy="1676400"/>
          </a:xfrm>
          <a:prstGeom prst="rect">
            <a:avLst/>
          </a:prstGeom>
          <a:noFill/>
        </p:spPr>
        <p:txBody>
          <a:bodyPr wrap="square" rtlCol="0">
            <a:noAutofit/>
          </a:bodyPr>
          <a:lstStyle/>
          <a:p>
            <a:r>
              <a:rPr lang="en-US" altLang="zh-CN" sz="10800" dirty="0">
                <a:solidFill>
                  <a:schemeClr val="tx1"/>
                </a:solidFill>
                <a:latin typeface="阿里巴巴普惠体 3.0 75 SemiBold" panose="00020600040101010101" charset="-122"/>
                <a:ea typeface="阿里巴巴普惠体 3.0 75 SemiBold" panose="00020600040101010101" charset="-122"/>
              </a:rPr>
              <a:t>01</a:t>
            </a:r>
            <a:endParaRPr lang="en-US" altLang="zh-CN" sz="10800" dirty="0">
              <a:solidFill>
                <a:schemeClr val="tx1"/>
              </a:solidFill>
              <a:latin typeface="阿里巴巴普惠体 3.0 75 SemiBold" panose="00020600040101010101" charset="-122"/>
              <a:ea typeface="阿里巴巴普惠体 3.0 75 SemiBold" panose="00020600040101010101" charset="-122"/>
            </a:endParaRPr>
          </a:p>
        </p:txBody>
      </p:sp>
      <p:sp>
        <p:nvSpPr>
          <p:cNvPr id="2" name="文本框 1"/>
          <p:cNvSpPr txBox="1"/>
          <p:nvPr/>
        </p:nvSpPr>
        <p:spPr>
          <a:xfrm>
            <a:off x="4858385" y="2185670"/>
            <a:ext cx="1955800" cy="768350"/>
          </a:xfrm>
          <a:prstGeom prst="rect">
            <a:avLst/>
          </a:prstGeom>
          <a:noFill/>
        </p:spPr>
        <p:txBody>
          <a:bodyPr wrap="square" rtlCol="0" anchor="t">
            <a:spAutoFit/>
          </a:bodyPr>
          <a:p>
            <a:r>
              <a:rPr lang="en-US" altLang="zh-CN" sz="4400" dirty="0">
                <a:latin typeface="阿里巴巴普惠体 3.0 55 Regular" panose="00020600040101010101" charset="-122"/>
                <a:ea typeface="阿里巴巴普惠体 3.0 55 Regular" panose="00020600040101010101" charset="-122"/>
                <a:cs typeface="+mn-ea"/>
                <a:sym typeface="+mn-lt"/>
              </a:rPr>
              <a:t>PART</a:t>
            </a:r>
            <a:endParaRPr lang="en-US" altLang="zh-CN" sz="4400" dirty="0">
              <a:latin typeface="阿里巴巴普惠体 3.0 55 Regular" panose="00020600040101010101" charset="-122"/>
              <a:ea typeface="阿里巴巴普惠体 3.0 55 Regular" panose="00020600040101010101"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250" advClick="0" advTm="3000">
        <p14:vortex dir="r"/>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6"/>
          <p:cNvSpPr txBox="1">
            <a:spLocks noChangeArrowheads="1"/>
          </p:cNvSpPr>
          <p:nvPr/>
        </p:nvSpPr>
        <p:spPr bwMode="auto">
          <a:xfrm>
            <a:off x="545356" y="93786"/>
            <a:ext cx="20116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solidFill>
                  <a:srgbClr val="4D4948"/>
                </a:solidFill>
                <a:latin typeface="阿里巴巴普惠体 3.0 75 SemiBold" panose="00020600040101010101" charset="-122"/>
                <a:ea typeface="阿里巴巴普惠体 3.0 75 SemiBold" panose="00020600040101010101" charset="-122"/>
              </a:rPr>
              <a:t>单击添加标题</a:t>
            </a:r>
            <a:endParaRPr lang="zh-CN" altLang="en-US" sz="2400" dirty="0">
              <a:solidFill>
                <a:srgbClr val="4D4948"/>
              </a:solidFill>
              <a:latin typeface="阿里巴巴普惠体 3.0 75 SemiBold" panose="00020600040101010101" charset="-122"/>
              <a:ea typeface="阿里巴巴普惠体 3.0 75 SemiBold" panose="00020600040101010101" charset="-122"/>
            </a:endParaRPr>
          </a:p>
        </p:txBody>
      </p:sp>
      <p:cxnSp>
        <p:nvCxnSpPr>
          <p:cNvPr id="2" name="直接连接符 46"/>
          <p:cNvCxnSpPr>
            <a:cxnSpLocks noChangeShapeType="1"/>
          </p:cNvCxnSpPr>
          <p:nvPr/>
        </p:nvCxnSpPr>
        <p:spPr bwMode="auto">
          <a:xfrm flipH="1">
            <a:off x="618387" y="593848"/>
            <a:ext cx="10729552" cy="0"/>
          </a:xfrm>
          <a:prstGeom prst="line">
            <a:avLst/>
          </a:prstGeom>
          <a:noFill/>
          <a:ln w="9525" cmpd="sng">
            <a:solidFill>
              <a:srgbClr val="4D494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Freeform 5"/>
          <p:cNvSpPr>
            <a:spLocks noChangeAspect="1"/>
          </p:cNvSpPr>
          <p:nvPr/>
        </p:nvSpPr>
        <p:spPr bwMode="auto">
          <a:xfrm>
            <a:off x="7510" y="203323"/>
            <a:ext cx="344488" cy="395288"/>
          </a:xfrm>
          <a:custGeom>
            <a:avLst/>
            <a:gdLst>
              <a:gd name="T0" fmla="*/ 587 w 587"/>
              <a:gd name="T1" fmla="*/ 339 h 677"/>
              <a:gd name="T2" fmla="*/ 293 w 587"/>
              <a:gd name="T3" fmla="*/ 508 h 677"/>
              <a:gd name="T4" fmla="*/ 0 w 587"/>
              <a:gd name="T5" fmla="*/ 677 h 677"/>
              <a:gd name="T6" fmla="*/ 0 w 587"/>
              <a:gd name="T7" fmla="*/ 339 h 677"/>
              <a:gd name="T8" fmla="*/ 0 w 587"/>
              <a:gd name="T9" fmla="*/ 0 h 677"/>
              <a:gd name="T10" fmla="*/ 293 w 587"/>
              <a:gd name="T11" fmla="*/ 169 h 677"/>
              <a:gd name="T12" fmla="*/ 587 w 587"/>
              <a:gd name="T13" fmla="*/ 339 h 677"/>
            </a:gdLst>
            <a:ahLst/>
            <a:cxnLst>
              <a:cxn ang="0">
                <a:pos x="T0" y="T1"/>
              </a:cxn>
              <a:cxn ang="0">
                <a:pos x="T2" y="T3"/>
              </a:cxn>
              <a:cxn ang="0">
                <a:pos x="T4" y="T5"/>
              </a:cxn>
              <a:cxn ang="0">
                <a:pos x="T6" y="T7"/>
              </a:cxn>
              <a:cxn ang="0">
                <a:pos x="T8" y="T9"/>
              </a:cxn>
              <a:cxn ang="0">
                <a:pos x="T10" y="T11"/>
              </a:cxn>
              <a:cxn ang="0">
                <a:pos x="T12" y="T13"/>
              </a:cxn>
            </a:cxnLst>
            <a:rect l="0" t="0" r="r" b="b"/>
            <a:pathLst>
              <a:path w="587" h="677">
                <a:moveTo>
                  <a:pt x="587" y="339"/>
                </a:moveTo>
                <a:lnTo>
                  <a:pt x="293" y="508"/>
                </a:lnTo>
                <a:lnTo>
                  <a:pt x="0" y="677"/>
                </a:lnTo>
                <a:lnTo>
                  <a:pt x="0" y="339"/>
                </a:lnTo>
                <a:lnTo>
                  <a:pt x="0" y="0"/>
                </a:lnTo>
                <a:lnTo>
                  <a:pt x="293" y="169"/>
                </a:lnTo>
                <a:lnTo>
                  <a:pt x="587" y="339"/>
                </a:lnTo>
                <a:close/>
              </a:path>
            </a:pathLst>
          </a:custGeom>
          <a:solidFill>
            <a:schemeClr val="tx1"/>
          </a:solidFill>
          <a:ln>
            <a:noFill/>
          </a:ln>
        </p:spPr>
        <p:txBody>
          <a:bodyPr/>
          <a:lstStyle/>
          <a:p>
            <a:endParaRPr lang="zh-CN" altLang="en-US" sz="2400"/>
          </a:p>
        </p:txBody>
      </p:sp>
      <p:grpSp>
        <p:nvGrpSpPr>
          <p:cNvPr id="11" name="组合 10"/>
          <p:cNvGrpSpPr/>
          <p:nvPr/>
        </p:nvGrpSpPr>
        <p:grpSpPr>
          <a:xfrm>
            <a:off x="5984250" y="1505333"/>
            <a:ext cx="398253" cy="460376"/>
            <a:chOff x="4417853" y="1083596"/>
            <a:chExt cx="298690" cy="345281"/>
          </a:xfrm>
        </p:grpSpPr>
        <p:sp>
          <p:nvSpPr>
            <p:cNvPr id="12" name="椭圆 11"/>
            <p:cNvSpPr/>
            <p:nvPr/>
          </p:nvSpPr>
          <p:spPr>
            <a:xfrm>
              <a:off x="4417853" y="1095705"/>
              <a:ext cx="298690" cy="298690"/>
            </a:xfrm>
            <a:prstGeom prst="ellipse">
              <a:avLst/>
            </a:prstGeom>
            <a:solidFill>
              <a:srgbClr val="BF2121"/>
            </a:solidFill>
            <a:ln>
              <a:noFill/>
            </a:ln>
          </p:spPr>
          <p:txBody>
            <a:bodyPr vert="horz" wrap="square" lIns="121920" tIns="60960" rIns="121920" bIns="60960" numCol="1" anchor="t" anchorCtr="0" compatLnSpc="1"/>
            <a:lstStyle/>
            <a:p>
              <a:endParaRPr lang="zh-CN" altLang="en-US" sz="2400" dirty="0">
                <a:solidFill>
                  <a:schemeClr val="tx1">
                    <a:lumMod val="75000"/>
                    <a:lumOff val="25000"/>
                  </a:schemeClr>
                </a:solidFill>
              </a:endParaRPr>
            </a:p>
          </p:txBody>
        </p:sp>
        <p:sp>
          <p:nvSpPr>
            <p:cNvPr id="13" name="TextBox 109"/>
            <p:cNvSpPr txBox="1"/>
            <p:nvPr/>
          </p:nvSpPr>
          <p:spPr>
            <a:xfrm>
              <a:off x="4428782" y="1083596"/>
              <a:ext cx="270986" cy="345281"/>
            </a:xfrm>
            <a:prstGeom prst="rect">
              <a:avLst/>
            </a:prstGeom>
            <a:noFill/>
          </p:spPr>
          <p:txBody>
            <a:bodyPr wrap="none" rtlCol="0">
              <a:spAutoFit/>
            </a:bodyPr>
            <a:lstStyle/>
            <a:p>
              <a:r>
                <a:rPr lang="en-US" altLang="zh-CN" sz="2400" dirty="0">
                  <a:solidFill>
                    <a:schemeClr val="bg1"/>
                  </a:solidFill>
                  <a:latin typeface="阿里巴巴普惠体 3.0 75 SemiBold" panose="00020600040101010101" charset="-122"/>
                  <a:ea typeface="阿里巴巴普惠体 3.0 75 SemiBold" panose="00020600040101010101" charset="-122"/>
                </a:rPr>
                <a:t>1</a:t>
              </a:r>
              <a:endParaRPr lang="zh-CN" altLang="en-US" sz="2400" dirty="0">
                <a:solidFill>
                  <a:schemeClr val="bg1"/>
                </a:solidFill>
                <a:latin typeface="阿里巴巴普惠体 3.0 75 SemiBold" panose="00020600040101010101" charset="-122"/>
                <a:ea typeface="阿里巴巴普惠体 3.0 75 SemiBold" panose="00020600040101010101" charset="-122"/>
              </a:endParaRPr>
            </a:p>
          </p:txBody>
        </p:sp>
      </p:grpSp>
      <p:grpSp>
        <p:nvGrpSpPr>
          <p:cNvPr id="14" name="组合 13"/>
          <p:cNvGrpSpPr/>
          <p:nvPr/>
        </p:nvGrpSpPr>
        <p:grpSpPr>
          <a:xfrm>
            <a:off x="5984250" y="5659378"/>
            <a:ext cx="398253" cy="460376"/>
            <a:chOff x="4417853" y="1078560"/>
            <a:chExt cx="298690" cy="345281"/>
          </a:xfrm>
        </p:grpSpPr>
        <p:sp>
          <p:nvSpPr>
            <p:cNvPr id="15" name="椭圆 14"/>
            <p:cNvSpPr/>
            <p:nvPr/>
          </p:nvSpPr>
          <p:spPr>
            <a:xfrm>
              <a:off x="4417853" y="1095705"/>
              <a:ext cx="298690" cy="298690"/>
            </a:xfrm>
            <a:prstGeom prst="ellipse">
              <a:avLst/>
            </a:prstGeom>
            <a:solidFill>
              <a:srgbClr val="BF2121"/>
            </a:solidFill>
            <a:ln>
              <a:noFill/>
            </a:ln>
          </p:spPr>
          <p:txBody>
            <a:bodyPr vert="horz" wrap="square" lIns="121920" tIns="60960" rIns="121920" bIns="60960" numCol="1" anchor="t" anchorCtr="0" compatLnSpc="1"/>
            <a:lstStyle/>
            <a:p>
              <a:endParaRPr lang="zh-CN" altLang="en-US" sz="2400" dirty="0">
                <a:solidFill>
                  <a:schemeClr val="tx1">
                    <a:lumMod val="75000"/>
                    <a:lumOff val="25000"/>
                  </a:schemeClr>
                </a:solidFill>
              </a:endParaRPr>
            </a:p>
          </p:txBody>
        </p:sp>
        <p:sp>
          <p:nvSpPr>
            <p:cNvPr id="16" name="TextBox 112"/>
            <p:cNvSpPr txBox="1"/>
            <p:nvPr/>
          </p:nvSpPr>
          <p:spPr>
            <a:xfrm>
              <a:off x="4428782" y="1078560"/>
              <a:ext cx="270986" cy="345281"/>
            </a:xfrm>
            <a:prstGeom prst="rect">
              <a:avLst/>
            </a:prstGeom>
            <a:noFill/>
          </p:spPr>
          <p:txBody>
            <a:bodyPr wrap="none" rtlCol="0">
              <a:spAutoFit/>
            </a:bodyPr>
            <a:lstStyle/>
            <a:p>
              <a:r>
                <a:rPr lang="en-US" altLang="zh-CN" sz="2400" dirty="0">
                  <a:solidFill>
                    <a:schemeClr val="bg1"/>
                  </a:solidFill>
                  <a:latin typeface="阿里巴巴普惠体 3.0 75 SemiBold" panose="00020600040101010101" charset="-122"/>
                  <a:ea typeface="阿里巴巴普惠体 3.0 75 SemiBold" panose="00020600040101010101" charset="-122"/>
                </a:rPr>
                <a:t>2</a:t>
              </a:r>
              <a:endParaRPr lang="zh-CN" altLang="en-US" sz="2400" dirty="0">
                <a:solidFill>
                  <a:schemeClr val="bg1"/>
                </a:solidFill>
                <a:latin typeface="阿里巴巴普惠体 3.0 75 SemiBold" panose="00020600040101010101" charset="-122"/>
                <a:ea typeface="阿里巴巴普惠体 3.0 75 SemiBold" panose="00020600040101010101" charset="-122"/>
              </a:endParaRPr>
            </a:p>
          </p:txBody>
        </p:sp>
      </p:grpSp>
      <p:grpSp>
        <p:nvGrpSpPr>
          <p:cNvPr id="17" name="组合 16"/>
          <p:cNvGrpSpPr/>
          <p:nvPr/>
        </p:nvGrpSpPr>
        <p:grpSpPr>
          <a:xfrm>
            <a:off x="6523797" y="2047402"/>
            <a:ext cx="4141356" cy="4076098"/>
            <a:chOff x="6523797" y="2047402"/>
            <a:chExt cx="4141356" cy="4076098"/>
          </a:xfrm>
        </p:grpSpPr>
        <p:grpSp>
          <p:nvGrpSpPr>
            <p:cNvPr id="18" name="组合 17"/>
            <p:cNvGrpSpPr/>
            <p:nvPr/>
          </p:nvGrpSpPr>
          <p:grpSpPr>
            <a:xfrm>
              <a:off x="6586027" y="5663125"/>
              <a:ext cx="3256375" cy="460375"/>
              <a:chOff x="1835696" y="1081371"/>
              <a:chExt cx="2442281" cy="345281"/>
            </a:xfrm>
          </p:grpSpPr>
          <p:sp>
            <p:nvSpPr>
              <p:cNvPr id="19" name="矩形 18"/>
              <p:cNvSpPr/>
              <p:nvPr/>
            </p:nvSpPr>
            <p:spPr>
              <a:xfrm>
                <a:off x="1835696" y="1095705"/>
                <a:ext cx="2442281" cy="298690"/>
              </a:xfrm>
              <a:prstGeom prst="rect">
                <a:avLst/>
              </a:prstGeom>
              <a:solidFill>
                <a:schemeClr val="tx1"/>
              </a:solidFill>
              <a:ln>
                <a:noFill/>
              </a:ln>
            </p:spPr>
            <p:txBody>
              <a:bodyPr vert="horz" wrap="square" lIns="121920" tIns="60960" rIns="121920" bIns="60960" numCol="1" anchor="t" anchorCtr="0" compatLnSpc="1"/>
              <a:lstStyle/>
              <a:p>
                <a:endParaRPr lang="zh-CN" altLang="en-US" sz="2400">
                  <a:latin typeface="阿里巴巴普惠体 3.0 55 Regular" panose="00020600040101010101" charset="-122"/>
                  <a:ea typeface="阿里巴巴普惠体 3.0 55 Regular" panose="00020600040101010101" charset="-122"/>
                </a:endParaRPr>
              </a:p>
            </p:txBody>
          </p:sp>
          <p:sp>
            <p:nvSpPr>
              <p:cNvPr id="20" name="TextBox 118"/>
              <p:cNvSpPr txBox="1"/>
              <p:nvPr/>
            </p:nvSpPr>
            <p:spPr>
              <a:xfrm>
                <a:off x="1849335" y="1081371"/>
                <a:ext cx="1508760" cy="345281"/>
              </a:xfrm>
              <a:prstGeom prst="rect">
                <a:avLst/>
              </a:prstGeom>
              <a:noFill/>
            </p:spPr>
            <p:txBody>
              <a:bodyPr wrap="none" rtlCol="0">
                <a:spAutoFit/>
              </a:bodyPr>
              <a:lstStyle/>
              <a:p>
                <a:pPr fontAlgn="base">
                  <a:spcBef>
                    <a:spcPct val="0"/>
                  </a:spcBef>
                  <a:spcAft>
                    <a:spcPct val="0"/>
                  </a:spcAft>
                </a:pPr>
                <a:r>
                  <a:rPr lang="zh-CN" altLang="en-US" sz="2400" b="1" dirty="0">
                    <a:solidFill>
                      <a:schemeClr val="bg1"/>
                    </a:solidFill>
                    <a:latin typeface="阿里巴巴普惠体 3.0 55 Regular" panose="00020600040101010101" charset="-122"/>
                    <a:ea typeface="阿里巴巴普惠体 3.0 55 Regular" panose="00020600040101010101" charset="-122"/>
                  </a:rPr>
                  <a:t>单击添加标题</a:t>
                </a:r>
                <a:endParaRPr lang="zh-CN" altLang="en-US" sz="2400" b="1" dirty="0">
                  <a:solidFill>
                    <a:schemeClr val="bg1"/>
                  </a:solidFill>
                  <a:latin typeface="阿里巴巴普惠体 3.0 55 Regular" panose="00020600040101010101" charset="-122"/>
                  <a:ea typeface="阿里巴巴普惠体 3.0 55 Regular" panose="00020600040101010101" charset="-122"/>
                </a:endParaRPr>
              </a:p>
            </p:txBody>
          </p:sp>
        </p:grpSp>
        <p:pic>
          <p:nvPicPr>
            <p:cNvPr id="21" name="Picture 3" descr="F:/PPT专用/PPT背景图片/生成背景图_看图王.jpg生成背景图_看图王"/>
            <p:cNvPicPr>
              <a:picLocks noChangeAspect="1" noChangeArrowheads="1"/>
            </p:cNvPicPr>
            <p:nvPr/>
          </p:nvPicPr>
          <p:blipFill>
            <a:blip r:embed="rId1"/>
            <a:srcRect l="3582" r="3582"/>
            <a:stretch>
              <a:fillRect/>
            </a:stretch>
          </p:blipFill>
          <p:spPr bwMode="auto">
            <a:xfrm>
              <a:off x="6978523" y="3392025"/>
              <a:ext cx="3231903" cy="2154602"/>
            </a:xfrm>
            <a:prstGeom prst="rect">
              <a:avLst/>
            </a:prstGeom>
            <a:solidFill>
              <a:schemeClr val="accent2"/>
            </a:solidFill>
            <a:ln w="38100">
              <a:noFill/>
              <a:miter lim="800000"/>
              <a:headEnd/>
              <a:tailEnd/>
            </a:ln>
          </p:spPr>
        </p:pic>
        <p:sp>
          <p:nvSpPr>
            <p:cNvPr id="22" name="矩形 21"/>
            <p:cNvSpPr/>
            <p:nvPr/>
          </p:nvSpPr>
          <p:spPr>
            <a:xfrm>
              <a:off x="6523797" y="2047402"/>
              <a:ext cx="4141356" cy="1170305"/>
            </a:xfrm>
            <a:prstGeom prst="rect">
              <a:avLst/>
            </a:prstGeom>
          </p:spPr>
          <p:txBody>
            <a:bodyPr wrap="square">
              <a:spAutoFit/>
            </a:bodyPr>
            <a:lstStyle/>
            <a:p>
              <a:pPr>
                <a:lnSpc>
                  <a:spcPct val="130000"/>
                </a:lnSpc>
              </a:pPr>
              <a:r>
                <a:rPr lang="zh-CN" altLang="en-US" dirty="0">
                  <a:solidFill>
                    <a:schemeClr val="tx1">
                      <a:lumMod val="85000"/>
                      <a:lumOff val="15000"/>
                    </a:schemeClr>
                  </a:solidFill>
                  <a:latin typeface="阿里巴巴普惠体 3.0 55 Regular" panose="00020600040101010101" charset="-122"/>
                  <a:ea typeface="阿里巴巴普惠体 3.0 55 Regular" panose="00020600040101010101" charset="-122"/>
                </a:rPr>
                <a:t>您的内容打在这里，或者通过复制您的文本后，在此框中选择粘贴，并选择只保留文字。您的内容打在这里。</a:t>
              </a:r>
              <a:endParaRPr lang="zh-CN" altLang="en-US" dirty="0">
                <a:solidFill>
                  <a:schemeClr val="tx1">
                    <a:lumMod val="85000"/>
                    <a:lumOff val="15000"/>
                  </a:schemeClr>
                </a:solidFill>
                <a:latin typeface="阿里巴巴普惠体 3.0 55 Regular" panose="00020600040101010101" charset="-122"/>
                <a:ea typeface="阿里巴巴普惠体 3.0 55 Regular" panose="00020600040101010101" charset="-122"/>
              </a:endParaRPr>
            </a:p>
          </p:txBody>
        </p:sp>
      </p:grpSp>
      <p:grpSp>
        <p:nvGrpSpPr>
          <p:cNvPr id="23" name="组合 22"/>
          <p:cNvGrpSpPr/>
          <p:nvPr/>
        </p:nvGrpSpPr>
        <p:grpSpPr>
          <a:xfrm>
            <a:off x="1755005" y="1502365"/>
            <a:ext cx="4042751" cy="4366616"/>
            <a:chOff x="1755005" y="1502365"/>
            <a:chExt cx="4042751" cy="4366616"/>
          </a:xfrm>
        </p:grpSpPr>
        <p:grpSp>
          <p:nvGrpSpPr>
            <p:cNvPr id="24" name="组合 23"/>
            <p:cNvGrpSpPr/>
            <p:nvPr/>
          </p:nvGrpSpPr>
          <p:grpSpPr>
            <a:xfrm>
              <a:off x="2541379" y="1502365"/>
              <a:ext cx="3256375" cy="461665"/>
              <a:chOff x="1835696" y="1081371"/>
              <a:chExt cx="2442281" cy="346249"/>
            </a:xfrm>
          </p:grpSpPr>
          <p:sp>
            <p:nvSpPr>
              <p:cNvPr id="25" name="矩形 24"/>
              <p:cNvSpPr/>
              <p:nvPr/>
            </p:nvSpPr>
            <p:spPr>
              <a:xfrm>
                <a:off x="1835696" y="1095705"/>
                <a:ext cx="2442281" cy="298690"/>
              </a:xfrm>
              <a:prstGeom prst="rect">
                <a:avLst/>
              </a:prstGeom>
              <a:solidFill>
                <a:schemeClr val="tx1"/>
              </a:solidFill>
              <a:ln>
                <a:noFill/>
              </a:ln>
            </p:spPr>
            <p:txBody>
              <a:bodyPr vert="horz" wrap="square" lIns="121920" tIns="60960" rIns="121920" bIns="60960" numCol="1" anchor="t" anchorCtr="0" compatLnSpc="1"/>
              <a:lstStyle/>
              <a:p>
                <a:endParaRPr lang="zh-CN" altLang="en-US" sz="2400">
                  <a:latin typeface="阿里巴巴普惠体 3.0 55 Regular" panose="00020600040101010101" charset="-122"/>
                  <a:ea typeface="阿里巴巴普惠体 3.0 55 Regular" panose="00020600040101010101" charset="-122"/>
                </a:endParaRPr>
              </a:p>
            </p:txBody>
          </p:sp>
          <p:sp>
            <p:nvSpPr>
              <p:cNvPr id="26" name="TextBox 115"/>
              <p:cNvSpPr txBox="1"/>
              <p:nvPr/>
            </p:nvSpPr>
            <p:spPr>
              <a:xfrm>
                <a:off x="2023507" y="1081371"/>
                <a:ext cx="1523494" cy="346249"/>
              </a:xfrm>
              <a:prstGeom prst="rect">
                <a:avLst/>
              </a:prstGeom>
              <a:noFill/>
            </p:spPr>
            <p:txBody>
              <a:bodyPr wrap="none" rtlCol="0">
                <a:spAutoFit/>
              </a:bodyPr>
              <a:lstStyle/>
              <a:p>
                <a:pPr fontAlgn="base">
                  <a:spcBef>
                    <a:spcPct val="0"/>
                  </a:spcBef>
                  <a:spcAft>
                    <a:spcPct val="0"/>
                  </a:spcAft>
                </a:pPr>
                <a:r>
                  <a:rPr lang="zh-CN" altLang="en-US" sz="2400" b="1" dirty="0">
                    <a:solidFill>
                      <a:schemeClr val="bg1"/>
                    </a:solidFill>
                    <a:latin typeface="阿里巴巴普惠体 3.0 55 Regular" panose="00020600040101010101" charset="-122"/>
                    <a:ea typeface="阿里巴巴普惠体 3.0 55 Regular" panose="00020600040101010101" charset="-122"/>
                  </a:rPr>
                  <a:t>单击添加标题</a:t>
                </a:r>
                <a:endParaRPr lang="zh-CN" altLang="en-US" sz="2400" b="1" dirty="0">
                  <a:solidFill>
                    <a:schemeClr val="bg1"/>
                  </a:solidFill>
                  <a:latin typeface="阿里巴巴普惠体 3.0 55 Regular" panose="00020600040101010101" charset="-122"/>
                  <a:ea typeface="阿里巴巴普惠体 3.0 55 Regular" panose="00020600040101010101" charset="-122"/>
                </a:endParaRPr>
              </a:p>
            </p:txBody>
          </p:sp>
        </p:grpSp>
        <p:pic>
          <p:nvPicPr>
            <p:cNvPr id="27" name="Picture 3" descr="F:/PPT专用/PPT背景图片/背景图-(1)_看图王.jpg背景图-(1)_看图王"/>
            <p:cNvPicPr>
              <a:picLocks noChangeAspect="1" noChangeArrowheads="1"/>
            </p:cNvPicPr>
            <p:nvPr/>
          </p:nvPicPr>
          <p:blipFill>
            <a:blip r:embed="rId2"/>
            <a:srcRect t="10712" b="10712"/>
            <a:stretch>
              <a:fillRect/>
            </a:stretch>
          </p:blipFill>
          <p:spPr bwMode="auto">
            <a:xfrm>
              <a:off x="1787544" y="2262299"/>
              <a:ext cx="3977674" cy="2272957"/>
            </a:xfrm>
            <a:prstGeom prst="rect">
              <a:avLst/>
            </a:prstGeom>
            <a:solidFill>
              <a:schemeClr val="accent2"/>
            </a:solidFill>
            <a:ln w="38100">
              <a:noFill/>
              <a:miter lim="800000"/>
              <a:headEnd/>
              <a:tailEnd/>
            </a:ln>
          </p:spPr>
        </p:pic>
        <p:sp>
          <p:nvSpPr>
            <p:cNvPr id="28" name="矩形 27"/>
            <p:cNvSpPr/>
            <p:nvPr/>
          </p:nvSpPr>
          <p:spPr>
            <a:xfrm>
              <a:off x="1755005" y="4698676"/>
              <a:ext cx="4042751" cy="1170305"/>
            </a:xfrm>
            <a:prstGeom prst="rect">
              <a:avLst/>
            </a:prstGeom>
          </p:spPr>
          <p:txBody>
            <a:bodyPr wrap="square">
              <a:spAutoFit/>
            </a:bodyPr>
            <a:lstStyle/>
            <a:p>
              <a:pPr>
                <a:lnSpc>
                  <a:spcPct val="130000"/>
                </a:lnSpc>
              </a:pPr>
              <a:r>
                <a:rPr lang="zh-CN" altLang="en-US" dirty="0">
                  <a:solidFill>
                    <a:schemeClr val="tx1">
                      <a:lumMod val="85000"/>
                      <a:lumOff val="15000"/>
                    </a:schemeClr>
                  </a:solidFill>
                  <a:latin typeface="阿里巴巴普惠体 3.0 55 Regular" panose="00020600040101010101" charset="-122"/>
                  <a:ea typeface="阿里巴巴普惠体 3.0 55 Regular" panose="00020600040101010101" charset="-122"/>
                </a:rPr>
                <a:t>您的内容打在这里，或者通过复制您的文本后，在此框中选择粘贴，并选择只保留文字。您的内容打在这里。</a:t>
              </a:r>
              <a:endParaRPr lang="zh-CN" altLang="en-US" dirty="0">
                <a:solidFill>
                  <a:schemeClr val="tx1">
                    <a:lumMod val="85000"/>
                    <a:lumOff val="15000"/>
                  </a:schemeClr>
                </a:solidFill>
                <a:latin typeface="阿里巴巴普惠体 3.0 55 Regular" panose="00020600040101010101" charset="-122"/>
                <a:ea typeface="阿里巴巴普惠体 3.0 55 Regular" panose="00020600040101010101"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250" advClick="0" advTm="3000">
        <p14:vortex dir="r"/>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par>
                                <p:cTn id="21" presetID="10" presetClass="entr" presetSubtype="0" fill="hold" nodeType="withEffect">
                                  <p:stCondLst>
                                    <p:cond delay="50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42" presetClass="path" presetSubtype="0" fill="hold" nodeType="withEffect">
                                  <p:stCondLst>
                                    <p:cond delay="500"/>
                                  </p:stCondLst>
                                  <p:childTnLst>
                                    <p:animMotion origin="layout" path="M 3.05556E-6 -1.48148E-6 L 3.05556E-6 0.32778 " pathEditMode="relative" rAng="0" ptsTypes="AA">
                                      <p:cBhvr>
                                        <p:cTn id="25" dur="1250" spd="-100000" fill="hold"/>
                                        <p:tgtEl>
                                          <p:spTgt spid="11"/>
                                        </p:tgtEl>
                                        <p:attrNameLst>
                                          <p:attrName>ppt_x</p:attrName>
                                          <p:attrName>ppt_y</p:attrName>
                                        </p:attrNameLst>
                                      </p:cBhvr>
                                      <p:rCtr x="0" y="16389"/>
                                    </p:animMotion>
                                  </p:childTnLst>
                                </p:cTn>
                              </p:par>
                              <p:par>
                                <p:cTn id="26" presetID="10" presetClass="entr" presetSubtype="0" fill="hold" nodeType="withEffect">
                                  <p:stCondLst>
                                    <p:cond delay="50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42" presetClass="path" presetSubtype="0" fill="hold" nodeType="withEffect">
                                  <p:stCondLst>
                                    <p:cond delay="500"/>
                                  </p:stCondLst>
                                  <p:childTnLst>
                                    <p:animMotion origin="layout" path="M 3.05556E-6 -0.2784 L 3.05556E-6 0.04938 " pathEditMode="relative" rAng="0" ptsTypes="AA">
                                      <p:cBhvr>
                                        <p:cTn id="30" dur="1250" fill="hold"/>
                                        <p:tgtEl>
                                          <p:spTgt spid="14"/>
                                        </p:tgtEl>
                                        <p:attrNameLst>
                                          <p:attrName>ppt_x</p:attrName>
                                          <p:attrName>ppt_y</p:attrName>
                                        </p:attrNameLst>
                                      </p:cBhvr>
                                      <p:rCtr x="0" y="16389"/>
                                    </p:animMotion>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anim calcmode="lin" valueType="num">
                                      <p:cBhvr>
                                        <p:cTn id="41" dur="1000" fill="hold"/>
                                        <p:tgtEl>
                                          <p:spTgt spid="17"/>
                                        </p:tgtEl>
                                        <p:attrNameLst>
                                          <p:attrName>ppt_x</p:attrName>
                                        </p:attrNameLst>
                                      </p:cBhvr>
                                      <p:tavLst>
                                        <p:tav tm="0">
                                          <p:val>
                                            <p:strVal val="#ppt_x"/>
                                          </p:val>
                                        </p:tav>
                                        <p:tav tm="100000">
                                          <p:val>
                                            <p:strVal val="#ppt_x"/>
                                          </p:val>
                                        </p:tav>
                                      </p:tavLst>
                                    </p:anim>
                                    <p:anim calcmode="lin" valueType="num">
                                      <p:cBhvr>
                                        <p:cTn id="4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3"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a:spLocks noChangeArrowheads="1"/>
          </p:cNvSpPr>
          <p:nvPr>
            <p:custDataLst>
              <p:tags r:id="rId1"/>
            </p:custDataLst>
          </p:nvPr>
        </p:nvSpPr>
        <p:spPr bwMode="auto">
          <a:xfrm>
            <a:off x="7049770" y="2146935"/>
            <a:ext cx="4005580" cy="588645"/>
          </a:xfrm>
          <a:prstGeom prst="rect">
            <a:avLst/>
          </a:prstGeom>
          <a:noFill/>
          <a:ln w="9525">
            <a:noFill/>
            <a:miter lim="800000"/>
          </a:ln>
        </p:spPr>
        <p:txBody>
          <a:bodyPr wrap="square" lIns="0" tIns="0" rIns="0" bIns="0">
            <a:noAutofit/>
          </a:bodyPr>
          <a:lstStyle/>
          <a:p>
            <a:pPr marL="0" marR="0" lvl="0" indent="0" algn="just" defTabSz="685800" rtl="0" eaLnBrk="1" fontAlgn="auto" latinLnBrk="0" hangingPunct="1">
              <a:lnSpc>
                <a:spcPct val="130000"/>
              </a:lnSpc>
              <a:buClrTx/>
              <a:buSzTx/>
              <a:buFontTx/>
              <a:buNone/>
              <a:defRPr/>
            </a:pPr>
            <a:r>
              <a:rPr kumimoji="0" lang="zh-CN" altLang="en-US" sz="1400" b="0" i="0" u="none" strike="noStrike" kern="1200" cap="none" spc="0" normalizeH="0" baseline="0" noProof="0">
                <a:ln>
                  <a:noFill/>
                </a:ln>
                <a:solidFill>
                  <a:srgbClr val="808080"/>
                </a:solidFill>
                <a:effectLst/>
                <a:uLnTx/>
                <a:uFillTx/>
                <a:latin typeface="阿里巴巴普惠体 3.0 45 Light" panose="00020600040101010101" charset="-122"/>
                <a:ea typeface="阿里巴巴普惠体 3.0 45 Light" panose="00020600040101010101" charset="-122"/>
                <a:cs typeface="+mn-ea"/>
                <a:sym typeface="+mn-lt"/>
              </a:rPr>
              <a:t>请在此处添加您需要的文字内容请在此处添加您需要的文字内容请在此处添加您需要的文字内容</a:t>
            </a:r>
            <a:endParaRPr kumimoji="0" lang="zh-CN" altLang="en-US" sz="1400" b="0" i="0" u="none" strike="noStrike" kern="1200" cap="none" spc="0" normalizeH="0" baseline="0" noProof="0">
              <a:ln>
                <a:noFill/>
              </a:ln>
              <a:solidFill>
                <a:srgbClr val="808080"/>
              </a:solidFill>
              <a:effectLst/>
              <a:uLnTx/>
              <a:uFillTx/>
              <a:latin typeface="阿里巴巴普惠体 3.0 45 Light" panose="00020600040101010101" charset="-122"/>
              <a:ea typeface="阿里巴巴普惠体 3.0 45 Light" panose="00020600040101010101" charset="-122"/>
              <a:cs typeface="+mn-ea"/>
              <a:sym typeface="+mn-lt"/>
            </a:endParaRPr>
          </a:p>
        </p:txBody>
      </p:sp>
      <p:sp>
        <p:nvSpPr>
          <p:cNvPr id="40" name="TextBox 39"/>
          <p:cNvSpPr txBox="1">
            <a:spLocks noChangeArrowheads="1"/>
          </p:cNvSpPr>
          <p:nvPr>
            <p:custDataLst>
              <p:tags r:id="rId2"/>
            </p:custDataLst>
          </p:nvPr>
        </p:nvSpPr>
        <p:spPr bwMode="auto">
          <a:xfrm>
            <a:off x="5450964" y="2118869"/>
            <a:ext cx="1252249" cy="542925"/>
          </a:xfrm>
          <a:prstGeom prst="rect">
            <a:avLst/>
          </a:prstGeom>
          <a:noFill/>
          <a:ln w="9525">
            <a:noFill/>
            <a:miter lim="800000"/>
          </a:ln>
        </p:spPr>
        <p:txBody>
          <a:bodyPr>
            <a:spAutoFit/>
          </a:bodyPr>
          <a:lstStyle/>
          <a:p>
            <a:pPr marL="0" marR="0" lvl="0" indent="0" algn="ctr" defTabSz="685800" rtl="0" eaLnBrk="1" fontAlgn="auto" latinLnBrk="0" hangingPunct="1">
              <a:lnSpc>
                <a:spcPct val="130000"/>
              </a:lnSpc>
              <a:buClrTx/>
              <a:buSzTx/>
              <a:buFontTx/>
              <a:buNone/>
              <a:defRPr/>
            </a:pPr>
            <a:r>
              <a:rPr kumimoji="0" lang="zh-CN" altLang="en-US" sz="2260" b="0" i="0" u="none" strike="noStrike" kern="1200" cap="none" spc="0" normalizeH="0" baseline="0" noProof="0">
                <a:ln>
                  <a:noFill/>
                </a:ln>
                <a:solidFill>
                  <a:schemeClr val="tx1"/>
                </a:solidFill>
                <a:effectLst/>
                <a:uLnTx/>
                <a:uFillTx/>
                <a:latin typeface="阿里巴巴普惠体 3.0 105 Heavy" panose="00020600040101010101" charset="-122"/>
                <a:ea typeface="阿里巴巴普惠体 3.0 105 Heavy" panose="00020600040101010101" charset="-122"/>
                <a:cs typeface="+mn-ea"/>
                <a:sym typeface="+mn-lt"/>
              </a:rPr>
              <a:t>标题</a:t>
            </a:r>
            <a:endParaRPr kumimoji="0" lang="zh-CN" altLang="en-US" sz="2260" b="0" i="0" u="none" strike="noStrike" kern="1200" cap="none" spc="0" normalizeH="0" baseline="0" noProof="0">
              <a:ln>
                <a:noFill/>
              </a:ln>
              <a:solidFill>
                <a:schemeClr val="tx1"/>
              </a:solidFill>
              <a:effectLst/>
              <a:uLnTx/>
              <a:uFillTx/>
              <a:latin typeface="阿里巴巴普惠体 3.0 105 Heavy" panose="00020600040101010101" charset="-122"/>
              <a:ea typeface="阿里巴巴普惠体 3.0 105 Heavy" panose="00020600040101010101" charset="-122"/>
              <a:cs typeface="+mn-ea"/>
              <a:sym typeface="+mn-lt"/>
            </a:endParaRPr>
          </a:p>
        </p:txBody>
      </p:sp>
      <p:cxnSp>
        <p:nvCxnSpPr>
          <p:cNvPr id="41" name="直接连接符 40"/>
          <p:cNvCxnSpPr/>
          <p:nvPr>
            <p:custDataLst>
              <p:tags r:id="rId3"/>
            </p:custDataLst>
          </p:nvPr>
        </p:nvCxnSpPr>
        <p:spPr>
          <a:xfrm>
            <a:off x="6856507" y="2184806"/>
            <a:ext cx="0" cy="499704"/>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3" name="TextBox 42"/>
          <p:cNvSpPr txBox="1">
            <a:spLocks noChangeArrowheads="1"/>
          </p:cNvSpPr>
          <p:nvPr>
            <p:custDataLst>
              <p:tags r:id="rId4"/>
            </p:custDataLst>
          </p:nvPr>
        </p:nvSpPr>
        <p:spPr bwMode="auto">
          <a:xfrm>
            <a:off x="4660595" y="3036857"/>
            <a:ext cx="1252248" cy="542925"/>
          </a:xfrm>
          <a:prstGeom prst="rect">
            <a:avLst/>
          </a:prstGeom>
          <a:noFill/>
          <a:ln w="9525">
            <a:noFill/>
            <a:miter lim="800000"/>
          </a:ln>
        </p:spPr>
        <p:txBody>
          <a:bodyPr>
            <a:spAutoFit/>
          </a:bodyPr>
          <a:lstStyle/>
          <a:p>
            <a:pPr marL="0" marR="0" lvl="0" indent="0" algn="ctr" defTabSz="685800" rtl="0" eaLnBrk="1" fontAlgn="auto" latinLnBrk="0" hangingPunct="1">
              <a:lnSpc>
                <a:spcPct val="130000"/>
              </a:lnSpc>
              <a:buClrTx/>
              <a:buSzTx/>
              <a:buFontTx/>
              <a:buNone/>
              <a:defRPr/>
            </a:pPr>
            <a:r>
              <a:rPr kumimoji="0" lang="zh-CN" altLang="en-US" sz="2260" b="0" i="0" u="none" strike="noStrike" kern="1200" cap="none" spc="0" normalizeH="0" baseline="0" noProof="0">
                <a:ln>
                  <a:noFill/>
                </a:ln>
                <a:solidFill>
                  <a:schemeClr val="tx1"/>
                </a:solidFill>
                <a:effectLst/>
                <a:uLnTx/>
                <a:uFillTx/>
                <a:latin typeface="阿里巴巴普惠体 3.0 105 Heavy" panose="00020600040101010101" charset="-122"/>
                <a:ea typeface="阿里巴巴普惠体 3.0 105 Heavy" panose="00020600040101010101" charset="-122"/>
                <a:cs typeface="+mn-ea"/>
                <a:sym typeface="+mn-lt"/>
              </a:rPr>
              <a:t>标题</a:t>
            </a:r>
            <a:endParaRPr kumimoji="0" lang="zh-CN" altLang="en-US" sz="2260" b="0" i="0" u="none" strike="noStrike" kern="1200" cap="none" spc="0" normalizeH="0" baseline="0" noProof="0">
              <a:ln>
                <a:noFill/>
              </a:ln>
              <a:solidFill>
                <a:schemeClr val="tx1"/>
              </a:solidFill>
              <a:effectLst/>
              <a:uLnTx/>
              <a:uFillTx/>
              <a:latin typeface="阿里巴巴普惠体 3.0 105 Heavy" panose="00020600040101010101" charset="-122"/>
              <a:ea typeface="阿里巴巴普惠体 3.0 105 Heavy" panose="00020600040101010101" charset="-122"/>
              <a:cs typeface="+mn-ea"/>
              <a:sym typeface="+mn-lt"/>
            </a:endParaRPr>
          </a:p>
        </p:txBody>
      </p:sp>
      <p:cxnSp>
        <p:nvCxnSpPr>
          <p:cNvPr id="44" name="直接连接符 43"/>
          <p:cNvCxnSpPr/>
          <p:nvPr>
            <p:custDataLst>
              <p:tags r:id="rId5"/>
            </p:custDataLst>
          </p:nvPr>
        </p:nvCxnSpPr>
        <p:spPr>
          <a:xfrm>
            <a:off x="6068128" y="3088824"/>
            <a:ext cx="0" cy="501696"/>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6" name="TextBox 45"/>
          <p:cNvSpPr txBox="1">
            <a:spLocks noChangeArrowheads="1"/>
          </p:cNvSpPr>
          <p:nvPr>
            <p:custDataLst>
              <p:tags r:id="rId6"/>
            </p:custDataLst>
          </p:nvPr>
        </p:nvSpPr>
        <p:spPr bwMode="auto">
          <a:xfrm>
            <a:off x="3667156" y="3934734"/>
            <a:ext cx="1252249" cy="542925"/>
          </a:xfrm>
          <a:prstGeom prst="rect">
            <a:avLst/>
          </a:prstGeom>
          <a:noFill/>
          <a:ln w="9525">
            <a:noFill/>
            <a:miter lim="800000"/>
          </a:ln>
        </p:spPr>
        <p:txBody>
          <a:bodyPr>
            <a:spAutoFit/>
          </a:bodyPr>
          <a:lstStyle/>
          <a:p>
            <a:pPr marL="0" marR="0" lvl="0" indent="0" algn="ctr" defTabSz="685800" rtl="0" eaLnBrk="1" fontAlgn="auto" latinLnBrk="0" hangingPunct="1">
              <a:lnSpc>
                <a:spcPct val="130000"/>
              </a:lnSpc>
              <a:buClrTx/>
              <a:buSzTx/>
              <a:buFontTx/>
              <a:buNone/>
              <a:defRPr/>
            </a:pPr>
            <a:r>
              <a:rPr kumimoji="0" lang="zh-CN" altLang="en-US" sz="2260" b="0" i="0" u="none" strike="noStrike" kern="1200" cap="none" spc="0" normalizeH="0" baseline="0" noProof="0">
                <a:ln>
                  <a:noFill/>
                </a:ln>
                <a:solidFill>
                  <a:schemeClr val="tx1"/>
                </a:solidFill>
                <a:effectLst/>
                <a:uLnTx/>
                <a:uFillTx/>
                <a:latin typeface="阿里巴巴普惠体 3.0 105 Heavy" panose="00020600040101010101" charset="-122"/>
                <a:ea typeface="阿里巴巴普惠体 3.0 105 Heavy" panose="00020600040101010101" charset="-122"/>
                <a:cs typeface="+mn-ea"/>
                <a:sym typeface="+mn-lt"/>
              </a:rPr>
              <a:t>标题</a:t>
            </a:r>
            <a:endParaRPr kumimoji="0" lang="zh-CN" altLang="en-US" sz="2260" b="0" i="0" u="none" strike="noStrike" kern="1200" cap="none" spc="0" normalizeH="0" baseline="0" noProof="0">
              <a:ln>
                <a:noFill/>
              </a:ln>
              <a:solidFill>
                <a:schemeClr val="tx1"/>
              </a:solidFill>
              <a:effectLst/>
              <a:uLnTx/>
              <a:uFillTx/>
              <a:latin typeface="阿里巴巴普惠体 3.0 105 Heavy" panose="00020600040101010101" charset="-122"/>
              <a:ea typeface="阿里巴巴普惠体 3.0 105 Heavy" panose="00020600040101010101" charset="-122"/>
              <a:cs typeface="+mn-ea"/>
              <a:sym typeface="+mn-lt"/>
            </a:endParaRPr>
          </a:p>
        </p:txBody>
      </p:sp>
      <p:cxnSp>
        <p:nvCxnSpPr>
          <p:cNvPr id="47" name="直接连接符 46"/>
          <p:cNvCxnSpPr/>
          <p:nvPr>
            <p:custDataLst>
              <p:tags r:id="rId7"/>
            </p:custDataLst>
          </p:nvPr>
        </p:nvCxnSpPr>
        <p:spPr>
          <a:xfrm>
            <a:off x="5072700" y="3988692"/>
            <a:ext cx="0" cy="499705"/>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9" name="TextBox 48"/>
          <p:cNvSpPr txBox="1">
            <a:spLocks noChangeArrowheads="1"/>
          </p:cNvSpPr>
          <p:nvPr>
            <p:custDataLst>
              <p:tags r:id="rId8"/>
            </p:custDataLst>
          </p:nvPr>
        </p:nvSpPr>
        <p:spPr bwMode="auto">
          <a:xfrm>
            <a:off x="2832989" y="4746934"/>
            <a:ext cx="1252248" cy="542925"/>
          </a:xfrm>
          <a:prstGeom prst="rect">
            <a:avLst/>
          </a:prstGeom>
          <a:noFill/>
          <a:ln w="9525">
            <a:noFill/>
            <a:miter lim="800000"/>
          </a:ln>
        </p:spPr>
        <p:txBody>
          <a:bodyPr>
            <a:spAutoFit/>
          </a:bodyPr>
          <a:lstStyle/>
          <a:p>
            <a:pPr marL="0" marR="0" lvl="0" indent="0" algn="ctr" defTabSz="685800" rtl="0" eaLnBrk="1" fontAlgn="auto" latinLnBrk="0" hangingPunct="1">
              <a:lnSpc>
                <a:spcPct val="130000"/>
              </a:lnSpc>
              <a:buClrTx/>
              <a:buSzTx/>
              <a:buFontTx/>
              <a:buNone/>
              <a:defRPr/>
            </a:pPr>
            <a:r>
              <a:rPr kumimoji="0" lang="zh-CN" altLang="en-US" sz="2260" b="0" i="0" u="none" strike="noStrike" kern="1200" cap="none" spc="0" normalizeH="0" baseline="0" noProof="0">
                <a:ln>
                  <a:noFill/>
                </a:ln>
                <a:solidFill>
                  <a:schemeClr val="tx1"/>
                </a:solidFill>
                <a:effectLst/>
                <a:uLnTx/>
                <a:uFillTx/>
                <a:latin typeface="阿里巴巴普惠体 3.0 105 Heavy" panose="00020600040101010101" charset="-122"/>
                <a:ea typeface="阿里巴巴普惠体 3.0 105 Heavy" panose="00020600040101010101" charset="-122"/>
                <a:cs typeface="+mn-ea"/>
                <a:sym typeface="+mn-lt"/>
              </a:rPr>
              <a:t>标题</a:t>
            </a:r>
            <a:endParaRPr kumimoji="0" lang="zh-CN" altLang="en-US" sz="2260" b="0" i="0" u="none" strike="noStrike" kern="1200" cap="none" spc="0" normalizeH="0" baseline="0" noProof="0">
              <a:ln>
                <a:noFill/>
              </a:ln>
              <a:solidFill>
                <a:schemeClr val="tx1"/>
              </a:solidFill>
              <a:effectLst/>
              <a:uLnTx/>
              <a:uFillTx/>
              <a:latin typeface="阿里巴巴普惠体 3.0 105 Heavy" panose="00020600040101010101" charset="-122"/>
              <a:ea typeface="阿里巴巴普惠体 3.0 105 Heavy" panose="00020600040101010101" charset="-122"/>
              <a:cs typeface="+mn-ea"/>
              <a:sym typeface="+mn-lt"/>
            </a:endParaRPr>
          </a:p>
        </p:txBody>
      </p:sp>
      <p:cxnSp>
        <p:nvCxnSpPr>
          <p:cNvPr id="50" name="直接连接符 49"/>
          <p:cNvCxnSpPr/>
          <p:nvPr>
            <p:custDataLst>
              <p:tags r:id="rId9"/>
            </p:custDataLst>
          </p:nvPr>
        </p:nvCxnSpPr>
        <p:spPr>
          <a:xfrm>
            <a:off x="4240523" y="4828833"/>
            <a:ext cx="0" cy="499705"/>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0189" name="AutoShape 18"/>
          <p:cNvSpPr>
            <a:spLocks noChangeArrowheads="1"/>
          </p:cNvSpPr>
          <p:nvPr/>
        </p:nvSpPr>
        <p:spPr bwMode="auto">
          <a:xfrm>
            <a:off x="1218404" y="2057492"/>
            <a:ext cx="4244504" cy="734627"/>
          </a:xfrm>
          <a:prstGeom prst="homePlate">
            <a:avLst>
              <a:gd name="adj" fmla="val 69842"/>
            </a:avLst>
          </a:prstGeom>
          <a:solidFill>
            <a:schemeClr val="tx2"/>
          </a:solidFill>
          <a:ln w="9525">
            <a:noFill/>
            <a:miter lim="800000"/>
          </a:ln>
        </p:spPr>
        <p:txBody>
          <a:bodyPr wrap="none" anchor="ctr"/>
          <a:lstStyle/>
          <a:p>
            <a:pPr marL="0" marR="0" lvl="0" indent="0" algn="l" defTabSz="685800" rtl="0" eaLnBrk="1" fontAlgn="auto" latinLnBrk="0" hangingPunct="1">
              <a:lnSpc>
                <a:spcPct val="130000"/>
              </a:lnSpc>
              <a:buClrTx/>
              <a:buSzTx/>
              <a:buFontTx/>
              <a:buNone/>
              <a:defRPr/>
            </a:pPr>
            <a:endParaRPr kumimoji="0" lang="zh-CN" altLang="en-US" sz="2260" b="0" i="0" u="none" strike="noStrike" kern="1200" cap="none" spc="0" normalizeH="0" baseline="0" noProof="0">
              <a:ln>
                <a:noFill/>
              </a:ln>
              <a:solidFill>
                <a:prstClr val="black"/>
              </a:solidFill>
              <a:effectLst/>
              <a:uLnTx/>
              <a:uFillTx/>
              <a:cs typeface="+mn-ea"/>
              <a:sym typeface="+mn-lt"/>
            </a:endParaRPr>
          </a:p>
        </p:txBody>
      </p:sp>
      <p:sp>
        <p:nvSpPr>
          <p:cNvPr id="50190" name="AutoShape 19"/>
          <p:cNvSpPr>
            <a:spLocks noChangeArrowheads="1"/>
          </p:cNvSpPr>
          <p:nvPr/>
        </p:nvSpPr>
        <p:spPr bwMode="auto">
          <a:xfrm>
            <a:off x="1218404" y="2977269"/>
            <a:ext cx="3340656" cy="704763"/>
          </a:xfrm>
          <a:prstGeom prst="homePlate">
            <a:avLst>
              <a:gd name="adj" fmla="val 70904"/>
            </a:avLst>
          </a:prstGeom>
          <a:solidFill>
            <a:schemeClr val="bg2"/>
          </a:solidFill>
          <a:ln w="9525">
            <a:noFill/>
            <a:miter lim="800000"/>
          </a:ln>
        </p:spPr>
        <p:txBody>
          <a:bodyPr wrap="none" anchor="ctr"/>
          <a:lstStyle/>
          <a:p>
            <a:pPr marL="0" marR="0" lvl="0" indent="0" algn="l" defTabSz="685800" rtl="0" eaLnBrk="1" fontAlgn="auto" latinLnBrk="0" hangingPunct="1">
              <a:lnSpc>
                <a:spcPct val="130000"/>
              </a:lnSpc>
              <a:buClrTx/>
              <a:buSzTx/>
              <a:buFontTx/>
              <a:buNone/>
              <a:defRPr/>
            </a:pPr>
            <a:endParaRPr kumimoji="0" lang="zh-CN" altLang="en-US" sz="2260" b="0" i="0" u="none" strike="noStrike" kern="1200" cap="none" spc="0" normalizeH="0" baseline="0" noProof="0">
              <a:ln>
                <a:noFill/>
              </a:ln>
              <a:solidFill>
                <a:prstClr val="black"/>
              </a:solidFill>
              <a:effectLst/>
              <a:uLnTx/>
              <a:uFillTx/>
              <a:cs typeface="+mn-ea"/>
              <a:sym typeface="+mn-lt"/>
            </a:endParaRPr>
          </a:p>
        </p:txBody>
      </p:sp>
      <p:sp>
        <p:nvSpPr>
          <p:cNvPr id="50191" name="AutoShape 20"/>
          <p:cNvSpPr>
            <a:spLocks noChangeArrowheads="1"/>
          </p:cNvSpPr>
          <p:nvPr/>
        </p:nvSpPr>
        <p:spPr bwMode="auto">
          <a:xfrm>
            <a:off x="1218405" y="3863201"/>
            <a:ext cx="2438799" cy="704763"/>
          </a:xfrm>
          <a:prstGeom prst="homePlate">
            <a:avLst>
              <a:gd name="adj" fmla="val 66662"/>
            </a:avLst>
          </a:prstGeom>
          <a:solidFill>
            <a:schemeClr val="tx2"/>
          </a:solidFill>
          <a:ln w="9525">
            <a:noFill/>
            <a:miter lim="800000"/>
          </a:ln>
        </p:spPr>
        <p:txBody>
          <a:bodyPr wrap="none" anchor="ctr"/>
          <a:lstStyle/>
          <a:p>
            <a:pPr marL="0" marR="0" lvl="0" indent="0" algn="l" defTabSz="685800" rtl="0" eaLnBrk="1" fontAlgn="auto" latinLnBrk="0" hangingPunct="1">
              <a:lnSpc>
                <a:spcPct val="130000"/>
              </a:lnSpc>
              <a:buClrTx/>
              <a:buSzTx/>
              <a:buFontTx/>
              <a:buNone/>
              <a:defRPr/>
            </a:pPr>
            <a:endParaRPr kumimoji="0" lang="zh-CN" altLang="en-US" sz="2260" b="0" i="0" u="none" strike="noStrike" kern="1200" cap="none" spc="0" normalizeH="0" baseline="0" noProof="0">
              <a:ln>
                <a:noFill/>
              </a:ln>
              <a:solidFill>
                <a:prstClr val="black"/>
              </a:solidFill>
              <a:effectLst/>
              <a:uLnTx/>
              <a:uFillTx/>
              <a:cs typeface="+mn-ea"/>
              <a:sym typeface="+mn-lt"/>
            </a:endParaRPr>
          </a:p>
        </p:txBody>
      </p:sp>
      <p:sp>
        <p:nvSpPr>
          <p:cNvPr id="50192" name="AutoShape 21"/>
          <p:cNvSpPr>
            <a:spLocks noChangeArrowheads="1"/>
          </p:cNvSpPr>
          <p:nvPr/>
        </p:nvSpPr>
        <p:spPr bwMode="auto">
          <a:xfrm>
            <a:off x="1218404" y="4693386"/>
            <a:ext cx="1624539" cy="704763"/>
          </a:xfrm>
          <a:prstGeom prst="homePlate">
            <a:avLst>
              <a:gd name="adj" fmla="val 48300"/>
            </a:avLst>
          </a:prstGeom>
          <a:solidFill>
            <a:schemeClr val="bg2"/>
          </a:solidFill>
          <a:ln w="9525">
            <a:noFill/>
            <a:miter lim="800000"/>
          </a:ln>
        </p:spPr>
        <p:txBody>
          <a:bodyPr wrap="none" anchor="ctr"/>
          <a:lstStyle/>
          <a:p>
            <a:pPr marL="0" marR="0" lvl="0" indent="0" algn="l" defTabSz="685800" rtl="0" eaLnBrk="1" fontAlgn="auto" latinLnBrk="0" hangingPunct="1">
              <a:lnSpc>
                <a:spcPct val="130000"/>
              </a:lnSpc>
              <a:buClrTx/>
              <a:buSzTx/>
              <a:buFontTx/>
              <a:buNone/>
              <a:defRPr/>
            </a:pPr>
            <a:endParaRPr kumimoji="0" lang="zh-CN" altLang="en-US" sz="2260" b="0" i="0" u="none" strike="noStrike" kern="1200" cap="none" spc="0" normalizeH="0" baseline="0" noProof="0">
              <a:ln>
                <a:noFill/>
              </a:ln>
              <a:solidFill>
                <a:prstClr val="black"/>
              </a:solidFill>
              <a:effectLst/>
              <a:uLnTx/>
              <a:uFillTx/>
              <a:cs typeface="+mn-ea"/>
              <a:sym typeface="+mn-lt"/>
            </a:endParaRPr>
          </a:p>
        </p:txBody>
      </p:sp>
      <p:sp>
        <p:nvSpPr>
          <p:cNvPr id="3" name="文本框 2"/>
          <p:cNvSpPr txBox="1"/>
          <p:nvPr/>
        </p:nvSpPr>
        <p:spPr>
          <a:xfrm>
            <a:off x="515620" y="104775"/>
            <a:ext cx="6096000" cy="521970"/>
          </a:xfrm>
          <a:prstGeom prst="rect">
            <a:avLst/>
          </a:prstGeom>
          <a:noFill/>
        </p:spPr>
        <p:txBody>
          <a:bodyPr wrap="square" rtlCol="0" anchor="t">
            <a:spAutoFit/>
          </a:bodyPr>
          <a:p>
            <a:pPr algn="l"/>
            <a:r>
              <a:rPr lang="zh-CN" altLang="en-US" sz="2800" dirty="0">
                <a:solidFill>
                  <a:schemeClr val="bg1"/>
                </a:solidFill>
                <a:latin typeface="阿里巴巴普惠体 3.0 105 Heavy" panose="00020600040101010101" charset="-122"/>
                <a:ea typeface="阿里巴巴普惠体 3.0 105 Heavy" panose="00020600040101010101" charset="-122"/>
                <a:sym typeface="Arial" panose="020B0604020202020204"/>
              </a:rPr>
              <a:t>点击输入标题</a:t>
            </a:r>
            <a:endParaRPr lang="zh-CN" altLang="en-US" sz="2800" dirty="0">
              <a:solidFill>
                <a:schemeClr val="bg1"/>
              </a:solidFill>
              <a:latin typeface="阿里巴巴普惠体 3.0 105 Heavy" panose="00020600040101010101" charset="-122"/>
              <a:ea typeface="阿里巴巴普惠体 3.0 105 Heavy" panose="00020600040101010101" charset="-122"/>
              <a:sym typeface="Arial" panose="020B0604020202020204"/>
            </a:endParaRPr>
          </a:p>
        </p:txBody>
      </p:sp>
      <p:sp>
        <p:nvSpPr>
          <p:cNvPr id="4" name="TextBox 76"/>
          <p:cNvSpPr txBox="1">
            <a:spLocks noChangeArrowheads="1"/>
          </p:cNvSpPr>
          <p:nvPr/>
        </p:nvSpPr>
        <p:spPr bwMode="auto">
          <a:xfrm>
            <a:off x="545356" y="93786"/>
            <a:ext cx="20116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solidFill>
                  <a:srgbClr val="4D4948"/>
                </a:solidFill>
                <a:latin typeface="阿里巴巴普惠体 3.0 75 SemiBold" panose="00020600040101010101" charset="-122"/>
                <a:ea typeface="阿里巴巴普惠体 3.0 75 SemiBold" panose="00020600040101010101" charset="-122"/>
              </a:rPr>
              <a:t>单击添加标题</a:t>
            </a:r>
            <a:endParaRPr lang="zh-CN" altLang="en-US" sz="2400" dirty="0">
              <a:solidFill>
                <a:srgbClr val="4D4948"/>
              </a:solidFill>
              <a:latin typeface="阿里巴巴普惠体 3.0 75 SemiBold" panose="00020600040101010101" charset="-122"/>
              <a:ea typeface="阿里巴巴普惠体 3.0 75 SemiBold" panose="00020600040101010101" charset="-122"/>
            </a:endParaRPr>
          </a:p>
        </p:txBody>
      </p:sp>
      <p:cxnSp>
        <p:nvCxnSpPr>
          <p:cNvPr id="2" name="直接连接符 46"/>
          <p:cNvCxnSpPr>
            <a:cxnSpLocks noChangeShapeType="1"/>
          </p:cNvCxnSpPr>
          <p:nvPr/>
        </p:nvCxnSpPr>
        <p:spPr bwMode="auto">
          <a:xfrm flipH="1">
            <a:off x="618387" y="593848"/>
            <a:ext cx="10729552" cy="0"/>
          </a:xfrm>
          <a:prstGeom prst="line">
            <a:avLst/>
          </a:prstGeom>
          <a:noFill/>
          <a:ln w="9525" cmpd="sng">
            <a:solidFill>
              <a:srgbClr val="4D494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Freeform 5"/>
          <p:cNvSpPr>
            <a:spLocks noChangeAspect="1"/>
          </p:cNvSpPr>
          <p:nvPr/>
        </p:nvSpPr>
        <p:spPr bwMode="auto">
          <a:xfrm>
            <a:off x="7510" y="203323"/>
            <a:ext cx="344488" cy="395288"/>
          </a:xfrm>
          <a:custGeom>
            <a:avLst/>
            <a:gdLst>
              <a:gd name="T0" fmla="*/ 587 w 587"/>
              <a:gd name="T1" fmla="*/ 339 h 677"/>
              <a:gd name="T2" fmla="*/ 293 w 587"/>
              <a:gd name="T3" fmla="*/ 508 h 677"/>
              <a:gd name="T4" fmla="*/ 0 w 587"/>
              <a:gd name="T5" fmla="*/ 677 h 677"/>
              <a:gd name="T6" fmla="*/ 0 w 587"/>
              <a:gd name="T7" fmla="*/ 339 h 677"/>
              <a:gd name="T8" fmla="*/ 0 w 587"/>
              <a:gd name="T9" fmla="*/ 0 h 677"/>
              <a:gd name="T10" fmla="*/ 293 w 587"/>
              <a:gd name="T11" fmla="*/ 169 h 677"/>
              <a:gd name="T12" fmla="*/ 587 w 587"/>
              <a:gd name="T13" fmla="*/ 339 h 677"/>
            </a:gdLst>
            <a:ahLst/>
            <a:cxnLst>
              <a:cxn ang="0">
                <a:pos x="T0" y="T1"/>
              </a:cxn>
              <a:cxn ang="0">
                <a:pos x="T2" y="T3"/>
              </a:cxn>
              <a:cxn ang="0">
                <a:pos x="T4" y="T5"/>
              </a:cxn>
              <a:cxn ang="0">
                <a:pos x="T6" y="T7"/>
              </a:cxn>
              <a:cxn ang="0">
                <a:pos x="T8" y="T9"/>
              </a:cxn>
              <a:cxn ang="0">
                <a:pos x="T10" y="T11"/>
              </a:cxn>
              <a:cxn ang="0">
                <a:pos x="T12" y="T13"/>
              </a:cxn>
            </a:cxnLst>
            <a:rect l="0" t="0" r="r" b="b"/>
            <a:pathLst>
              <a:path w="587" h="677">
                <a:moveTo>
                  <a:pt x="587" y="339"/>
                </a:moveTo>
                <a:lnTo>
                  <a:pt x="293" y="508"/>
                </a:lnTo>
                <a:lnTo>
                  <a:pt x="0" y="677"/>
                </a:lnTo>
                <a:lnTo>
                  <a:pt x="0" y="339"/>
                </a:lnTo>
                <a:lnTo>
                  <a:pt x="0" y="0"/>
                </a:lnTo>
                <a:lnTo>
                  <a:pt x="293" y="169"/>
                </a:lnTo>
                <a:lnTo>
                  <a:pt x="587" y="339"/>
                </a:lnTo>
                <a:close/>
              </a:path>
            </a:pathLst>
          </a:custGeom>
          <a:solidFill>
            <a:schemeClr val="tx1"/>
          </a:solidFill>
          <a:ln>
            <a:noFill/>
          </a:ln>
        </p:spPr>
        <p:txBody>
          <a:bodyPr/>
          <a:lstStyle/>
          <a:p>
            <a:endParaRPr lang="zh-CN" altLang="en-US" sz="2400"/>
          </a:p>
        </p:txBody>
      </p:sp>
      <p:sp>
        <p:nvSpPr>
          <p:cNvPr id="6" name="TextBox 38"/>
          <p:cNvSpPr txBox="1">
            <a:spLocks noChangeArrowheads="1"/>
          </p:cNvSpPr>
          <p:nvPr>
            <p:custDataLst>
              <p:tags r:id="rId10"/>
            </p:custDataLst>
          </p:nvPr>
        </p:nvSpPr>
        <p:spPr bwMode="auto">
          <a:xfrm>
            <a:off x="6356985" y="3037205"/>
            <a:ext cx="4005580" cy="588645"/>
          </a:xfrm>
          <a:prstGeom prst="rect">
            <a:avLst/>
          </a:prstGeom>
          <a:noFill/>
          <a:ln w="9525">
            <a:noFill/>
            <a:miter lim="800000"/>
          </a:ln>
        </p:spPr>
        <p:txBody>
          <a:bodyPr wrap="square" lIns="0" tIns="0" rIns="0" bIns="0">
            <a:noAutofit/>
          </a:bodyPr>
          <a:lstStyle/>
          <a:p>
            <a:pPr marL="0" marR="0" lvl="0" indent="0" algn="just" defTabSz="685800" rtl="0" eaLnBrk="1" fontAlgn="auto" latinLnBrk="0" hangingPunct="1">
              <a:lnSpc>
                <a:spcPct val="130000"/>
              </a:lnSpc>
              <a:buClrTx/>
              <a:buSzTx/>
              <a:buFontTx/>
              <a:buNone/>
              <a:defRPr/>
            </a:pPr>
            <a:r>
              <a:rPr kumimoji="0" lang="zh-CN" altLang="en-US" sz="1400" b="0" i="0" u="none" strike="noStrike" kern="1200" cap="none" spc="0" normalizeH="0" baseline="0" noProof="0">
                <a:ln>
                  <a:noFill/>
                </a:ln>
                <a:solidFill>
                  <a:srgbClr val="808080"/>
                </a:solidFill>
                <a:effectLst/>
                <a:uLnTx/>
                <a:uFillTx/>
                <a:latin typeface="阿里巴巴普惠体 3.0 45 Light" panose="00020600040101010101" charset="-122"/>
                <a:ea typeface="阿里巴巴普惠体 3.0 45 Light" panose="00020600040101010101" charset="-122"/>
                <a:cs typeface="+mn-ea"/>
                <a:sym typeface="+mn-lt"/>
              </a:rPr>
              <a:t>请在此处添加您需要的文字内容请在此处添加您需要的文字内容请在此处添加您需要的文字内容</a:t>
            </a:r>
            <a:endParaRPr kumimoji="0" lang="zh-CN" altLang="en-US" sz="1400" b="0" i="0" u="none" strike="noStrike" kern="1200" cap="none" spc="0" normalizeH="0" baseline="0" noProof="0">
              <a:ln>
                <a:noFill/>
              </a:ln>
              <a:solidFill>
                <a:srgbClr val="808080"/>
              </a:solidFill>
              <a:effectLst/>
              <a:uLnTx/>
              <a:uFillTx/>
              <a:latin typeface="阿里巴巴普惠体 3.0 45 Light" panose="00020600040101010101" charset="-122"/>
              <a:ea typeface="阿里巴巴普惠体 3.0 45 Light" panose="00020600040101010101" charset="-122"/>
              <a:cs typeface="+mn-ea"/>
              <a:sym typeface="+mn-lt"/>
            </a:endParaRPr>
          </a:p>
        </p:txBody>
      </p:sp>
      <p:sp>
        <p:nvSpPr>
          <p:cNvPr id="7" name="TextBox 38"/>
          <p:cNvSpPr txBox="1">
            <a:spLocks noChangeArrowheads="1"/>
          </p:cNvSpPr>
          <p:nvPr>
            <p:custDataLst>
              <p:tags r:id="rId11"/>
            </p:custDataLst>
          </p:nvPr>
        </p:nvSpPr>
        <p:spPr bwMode="auto">
          <a:xfrm>
            <a:off x="5380355" y="3936365"/>
            <a:ext cx="4005580" cy="588645"/>
          </a:xfrm>
          <a:prstGeom prst="rect">
            <a:avLst/>
          </a:prstGeom>
          <a:noFill/>
          <a:ln w="9525">
            <a:noFill/>
            <a:miter lim="800000"/>
          </a:ln>
        </p:spPr>
        <p:txBody>
          <a:bodyPr wrap="square" lIns="0" tIns="0" rIns="0" bIns="0">
            <a:noAutofit/>
          </a:bodyPr>
          <a:lstStyle/>
          <a:p>
            <a:pPr marL="0" marR="0" lvl="0" indent="0" algn="just" defTabSz="685800" rtl="0" eaLnBrk="1" fontAlgn="auto" latinLnBrk="0" hangingPunct="1">
              <a:lnSpc>
                <a:spcPct val="130000"/>
              </a:lnSpc>
              <a:buClrTx/>
              <a:buSzTx/>
              <a:buFontTx/>
              <a:buNone/>
              <a:defRPr/>
            </a:pPr>
            <a:r>
              <a:rPr kumimoji="0" lang="zh-CN" altLang="en-US" sz="1400" b="0" i="0" u="none" strike="noStrike" kern="1200" cap="none" spc="0" normalizeH="0" baseline="0" noProof="0">
                <a:ln>
                  <a:noFill/>
                </a:ln>
                <a:solidFill>
                  <a:srgbClr val="808080"/>
                </a:solidFill>
                <a:effectLst/>
                <a:uLnTx/>
                <a:uFillTx/>
                <a:latin typeface="阿里巴巴普惠体 3.0 45 Light" panose="00020600040101010101" charset="-122"/>
                <a:ea typeface="阿里巴巴普惠体 3.0 45 Light" panose="00020600040101010101" charset="-122"/>
                <a:cs typeface="+mn-ea"/>
                <a:sym typeface="+mn-lt"/>
              </a:rPr>
              <a:t>请在此处添加您需要的文字内容请在此处添加您需要的文字内容请在此处添加您需要的文字内容</a:t>
            </a:r>
            <a:endParaRPr kumimoji="0" lang="zh-CN" altLang="en-US" sz="1400" b="0" i="0" u="none" strike="noStrike" kern="1200" cap="none" spc="0" normalizeH="0" baseline="0" noProof="0">
              <a:ln>
                <a:noFill/>
              </a:ln>
              <a:solidFill>
                <a:srgbClr val="808080"/>
              </a:solidFill>
              <a:effectLst/>
              <a:uLnTx/>
              <a:uFillTx/>
              <a:latin typeface="阿里巴巴普惠体 3.0 45 Light" panose="00020600040101010101" charset="-122"/>
              <a:ea typeface="阿里巴巴普惠体 3.0 45 Light" panose="00020600040101010101" charset="-122"/>
              <a:cs typeface="+mn-ea"/>
              <a:sym typeface="+mn-lt"/>
            </a:endParaRPr>
          </a:p>
        </p:txBody>
      </p:sp>
      <p:sp>
        <p:nvSpPr>
          <p:cNvPr id="8" name="TextBox 38"/>
          <p:cNvSpPr txBox="1">
            <a:spLocks noChangeArrowheads="1"/>
          </p:cNvSpPr>
          <p:nvPr>
            <p:custDataLst>
              <p:tags r:id="rId12"/>
            </p:custDataLst>
          </p:nvPr>
        </p:nvSpPr>
        <p:spPr bwMode="auto">
          <a:xfrm>
            <a:off x="4549775" y="4772025"/>
            <a:ext cx="4005580" cy="588645"/>
          </a:xfrm>
          <a:prstGeom prst="rect">
            <a:avLst/>
          </a:prstGeom>
          <a:noFill/>
          <a:ln w="9525">
            <a:noFill/>
            <a:miter lim="800000"/>
          </a:ln>
        </p:spPr>
        <p:txBody>
          <a:bodyPr wrap="square" lIns="0" tIns="0" rIns="0" bIns="0">
            <a:noAutofit/>
          </a:bodyPr>
          <a:lstStyle/>
          <a:p>
            <a:pPr marL="0" marR="0" lvl="0" indent="0" algn="just" defTabSz="685800" rtl="0" eaLnBrk="1" fontAlgn="auto" latinLnBrk="0" hangingPunct="1">
              <a:lnSpc>
                <a:spcPct val="130000"/>
              </a:lnSpc>
              <a:buClrTx/>
              <a:buSzTx/>
              <a:buFontTx/>
              <a:buNone/>
              <a:defRPr/>
            </a:pPr>
            <a:r>
              <a:rPr kumimoji="0" lang="zh-CN" altLang="en-US" sz="1400" b="0" i="0" u="none" strike="noStrike" kern="1200" cap="none" spc="0" normalizeH="0" baseline="0" noProof="0">
                <a:ln>
                  <a:noFill/>
                </a:ln>
                <a:solidFill>
                  <a:srgbClr val="808080"/>
                </a:solidFill>
                <a:effectLst/>
                <a:uLnTx/>
                <a:uFillTx/>
                <a:latin typeface="阿里巴巴普惠体 3.0 45 Light" panose="00020600040101010101" charset="-122"/>
                <a:ea typeface="阿里巴巴普惠体 3.0 45 Light" panose="00020600040101010101" charset="-122"/>
                <a:cs typeface="+mn-ea"/>
                <a:sym typeface="+mn-lt"/>
              </a:rPr>
              <a:t>请在此处添加您需要的文字内容请在此处添加您需要的文字内容请在此处添加您需要的文字内容</a:t>
            </a:r>
            <a:endParaRPr kumimoji="0" lang="zh-CN" altLang="en-US" sz="1400" b="0" i="0" u="none" strike="noStrike" kern="1200" cap="none" spc="0" normalizeH="0" baseline="0" noProof="0">
              <a:ln>
                <a:noFill/>
              </a:ln>
              <a:solidFill>
                <a:srgbClr val="808080"/>
              </a:solidFill>
              <a:effectLst/>
              <a:uLnTx/>
              <a:uFillTx/>
              <a:latin typeface="阿里巴巴普惠体 3.0 45 Light" panose="00020600040101010101" charset="-122"/>
              <a:ea typeface="阿里巴巴普惠体 3.0 45 Light" panose="00020600040101010101"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0189"/>
                                        </p:tgtEl>
                                        <p:attrNameLst>
                                          <p:attrName>style.visibility</p:attrName>
                                        </p:attrNameLst>
                                      </p:cBhvr>
                                      <p:to>
                                        <p:strVal val="visible"/>
                                      </p:to>
                                    </p:set>
                                    <p:anim calcmode="lin" valueType="num">
                                      <p:cBhvr additive="base">
                                        <p:cTn id="7" dur="500" fill="hold"/>
                                        <p:tgtEl>
                                          <p:spTgt spid="50189"/>
                                        </p:tgtEl>
                                        <p:attrNameLst>
                                          <p:attrName>ppt_x</p:attrName>
                                        </p:attrNameLst>
                                      </p:cBhvr>
                                      <p:tavLst>
                                        <p:tav tm="0">
                                          <p:val>
                                            <p:strVal val="0-#ppt_w/2"/>
                                          </p:val>
                                        </p:tav>
                                        <p:tav tm="100000">
                                          <p:val>
                                            <p:strVal val="#ppt_x"/>
                                          </p:val>
                                        </p:tav>
                                      </p:tavLst>
                                    </p:anim>
                                    <p:anim calcmode="lin" valueType="num">
                                      <p:cBhvr additive="base">
                                        <p:cTn id="8" dur="500" fill="hold"/>
                                        <p:tgtEl>
                                          <p:spTgt spid="5018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0190"/>
                                        </p:tgtEl>
                                        <p:attrNameLst>
                                          <p:attrName>style.visibility</p:attrName>
                                        </p:attrNameLst>
                                      </p:cBhvr>
                                      <p:to>
                                        <p:strVal val="visible"/>
                                      </p:to>
                                    </p:set>
                                    <p:anim calcmode="lin" valueType="num">
                                      <p:cBhvr additive="base">
                                        <p:cTn id="11" dur="500" fill="hold"/>
                                        <p:tgtEl>
                                          <p:spTgt spid="50190"/>
                                        </p:tgtEl>
                                        <p:attrNameLst>
                                          <p:attrName>ppt_x</p:attrName>
                                        </p:attrNameLst>
                                      </p:cBhvr>
                                      <p:tavLst>
                                        <p:tav tm="0">
                                          <p:val>
                                            <p:strVal val="0-#ppt_w/2"/>
                                          </p:val>
                                        </p:tav>
                                        <p:tav tm="100000">
                                          <p:val>
                                            <p:strVal val="#ppt_x"/>
                                          </p:val>
                                        </p:tav>
                                      </p:tavLst>
                                    </p:anim>
                                    <p:anim calcmode="lin" valueType="num">
                                      <p:cBhvr additive="base">
                                        <p:cTn id="12" dur="500" fill="hold"/>
                                        <p:tgtEl>
                                          <p:spTgt spid="5019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0191"/>
                                        </p:tgtEl>
                                        <p:attrNameLst>
                                          <p:attrName>style.visibility</p:attrName>
                                        </p:attrNameLst>
                                      </p:cBhvr>
                                      <p:to>
                                        <p:strVal val="visible"/>
                                      </p:to>
                                    </p:set>
                                    <p:anim calcmode="lin" valueType="num">
                                      <p:cBhvr additive="base">
                                        <p:cTn id="15" dur="500" fill="hold"/>
                                        <p:tgtEl>
                                          <p:spTgt spid="50191"/>
                                        </p:tgtEl>
                                        <p:attrNameLst>
                                          <p:attrName>ppt_x</p:attrName>
                                        </p:attrNameLst>
                                      </p:cBhvr>
                                      <p:tavLst>
                                        <p:tav tm="0">
                                          <p:val>
                                            <p:strVal val="0-#ppt_w/2"/>
                                          </p:val>
                                        </p:tav>
                                        <p:tav tm="100000">
                                          <p:val>
                                            <p:strVal val="#ppt_x"/>
                                          </p:val>
                                        </p:tav>
                                      </p:tavLst>
                                    </p:anim>
                                    <p:anim calcmode="lin" valueType="num">
                                      <p:cBhvr additive="base">
                                        <p:cTn id="16" dur="500" fill="hold"/>
                                        <p:tgtEl>
                                          <p:spTgt spid="5019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0192"/>
                                        </p:tgtEl>
                                        <p:attrNameLst>
                                          <p:attrName>style.visibility</p:attrName>
                                        </p:attrNameLst>
                                      </p:cBhvr>
                                      <p:to>
                                        <p:strVal val="visible"/>
                                      </p:to>
                                    </p:set>
                                    <p:anim calcmode="lin" valueType="num">
                                      <p:cBhvr additive="base">
                                        <p:cTn id="19" dur="500" fill="hold"/>
                                        <p:tgtEl>
                                          <p:spTgt spid="50192"/>
                                        </p:tgtEl>
                                        <p:attrNameLst>
                                          <p:attrName>ppt_x</p:attrName>
                                        </p:attrNameLst>
                                      </p:cBhvr>
                                      <p:tavLst>
                                        <p:tav tm="0">
                                          <p:val>
                                            <p:strVal val="0-#ppt_w/2"/>
                                          </p:val>
                                        </p:tav>
                                        <p:tav tm="100000">
                                          <p:val>
                                            <p:strVal val="#ppt_x"/>
                                          </p:val>
                                        </p:tav>
                                      </p:tavLst>
                                    </p:anim>
                                    <p:anim calcmode="lin" valueType="num">
                                      <p:cBhvr additive="base">
                                        <p:cTn id="20" dur="500" fill="hold"/>
                                        <p:tgtEl>
                                          <p:spTgt spid="50192"/>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par>
                          <p:cTn id="28" fill="hold">
                            <p:stCondLst>
                              <p:cond delay="1000"/>
                            </p:stCondLst>
                            <p:childTnLst>
                              <p:par>
                                <p:cTn id="29" presetID="16" presetClass="entr" presetSubtype="42"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barn(outHorizontal)">
                                      <p:cBhvr>
                                        <p:cTn id="31" dur="500"/>
                                        <p:tgtEl>
                                          <p:spTgt spid="41"/>
                                        </p:tgtEl>
                                      </p:cBhvr>
                                    </p:animEffect>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childTnLst>
                                </p:cTn>
                              </p:par>
                            </p:childTnLst>
                          </p:cTn>
                        </p:par>
                        <p:par>
                          <p:cTn id="36" fill="hold">
                            <p:stCondLst>
                              <p:cond delay="2000"/>
                            </p:stCondLst>
                            <p:childTnLst>
                              <p:par>
                                <p:cTn id="37" presetID="16" presetClass="entr" presetSubtype="4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barn(outHorizontal)">
                                      <p:cBhvr>
                                        <p:cTn id="39" dur="500"/>
                                        <p:tgtEl>
                                          <p:spTgt spid="44"/>
                                        </p:tgtEl>
                                      </p:cBhvr>
                                    </p:animEffect>
                                  </p:childTnLst>
                                </p:cTn>
                              </p:par>
                            </p:childTnLst>
                          </p:cTn>
                        </p:par>
                        <p:par>
                          <p:cTn id="40" fill="hold">
                            <p:stCondLst>
                              <p:cond delay="2500"/>
                            </p:stCondLst>
                            <p:childTnLst>
                              <p:par>
                                <p:cTn id="41" presetID="10" presetClass="entr" presetSubtype="0"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childTnLst>
                          </p:cTn>
                        </p:par>
                        <p:par>
                          <p:cTn id="44" fill="hold">
                            <p:stCondLst>
                              <p:cond delay="3000"/>
                            </p:stCondLst>
                            <p:childTnLst>
                              <p:par>
                                <p:cTn id="45" presetID="16" presetClass="entr" presetSubtype="42" fill="hold"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barn(outHorizontal)">
                                      <p:cBhvr>
                                        <p:cTn id="47" dur="500"/>
                                        <p:tgtEl>
                                          <p:spTgt spid="47"/>
                                        </p:tgtEl>
                                      </p:cBhvr>
                                    </p:animEffect>
                                  </p:childTnLst>
                                </p:cTn>
                              </p:par>
                            </p:childTnLst>
                          </p:cTn>
                        </p:par>
                        <p:par>
                          <p:cTn id="48" fill="hold">
                            <p:stCondLst>
                              <p:cond delay="3500"/>
                            </p:stCondLst>
                            <p:childTnLst>
                              <p:par>
                                <p:cTn id="49" presetID="10" presetClass="entr" presetSubtype="0"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fade">
                                      <p:cBhvr>
                                        <p:cTn id="51" dur="500"/>
                                        <p:tgtEl>
                                          <p:spTgt spid="49"/>
                                        </p:tgtEl>
                                      </p:cBhvr>
                                    </p:animEffect>
                                  </p:childTnLst>
                                </p:cTn>
                              </p:par>
                            </p:childTnLst>
                          </p:cTn>
                        </p:par>
                        <p:par>
                          <p:cTn id="52" fill="hold">
                            <p:stCondLst>
                              <p:cond delay="4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500"/>
                                        <p:tgtEl>
                                          <p:spTgt spid="50"/>
                                        </p:tgtEl>
                                      </p:cBhvr>
                                    </p:animEffect>
                                  </p:childTnLst>
                                </p:cTn>
                              </p:par>
                            </p:childTnLst>
                          </p:cTn>
                        </p:par>
                        <p:par>
                          <p:cTn id="56" fill="hold">
                            <p:stCondLst>
                              <p:cond delay="4500"/>
                            </p:stCondLst>
                            <p:childTnLst>
                              <p:par>
                                <p:cTn id="57" presetID="2" presetClass="entr" presetSubtype="8"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300" fill="hold"/>
                                        <p:tgtEl>
                                          <p:spTgt spid="5"/>
                                        </p:tgtEl>
                                        <p:attrNameLst>
                                          <p:attrName>ppt_x</p:attrName>
                                        </p:attrNameLst>
                                      </p:cBhvr>
                                      <p:tavLst>
                                        <p:tav tm="0">
                                          <p:val>
                                            <p:strVal val="0-#ppt_w/2"/>
                                          </p:val>
                                        </p:tav>
                                        <p:tav tm="100000">
                                          <p:val>
                                            <p:strVal val="#ppt_x"/>
                                          </p:val>
                                        </p:tav>
                                      </p:tavLst>
                                    </p:anim>
                                    <p:anim calcmode="lin" valueType="num">
                                      <p:cBhvr additive="base">
                                        <p:cTn id="60" dur="300" fill="hold"/>
                                        <p:tgtEl>
                                          <p:spTgt spid="5"/>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wipe(left)">
                                      <p:cBhvr>
                                        <p:cTn id="64" dur="500"/>
                                        <p:tgtEl>
                                          <p:spTgt spid="2"/>
                                        </p:tgtEl>
                                      </p:cBhvr>
                                    </p:animEffect>
                                  </p:childTnLst>
                                </p:cTn>
                              </p:par>
                            </p:childTnLst>
                          </p:cTn>
                        </p:par>
                        <p:par>
                          <p:cTn id="65" fill="hold">
                            <p:stCondLst>
                              <p:cond delay="55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4"/>
                                        </p:tgtEl>
                                        <p:attrNameLst>
                                          <p:attrName>style.visibility</p:attrName>
                                        </p:attrNameLst>
                                      </p:cBhvr>
                                      <p:to>
                                        <p:strVal val="visible"/>
                                      </p:to>
                                    </p:set>
                                    <p:anim calcmode="lin" valueType="num">
                                      <p:cBhvr>
                                        <p:cTn id="68"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69" dur="400" fill="hold"/>
                                        <p:tgtEl>
                                          <p:spTgt spid="4"/>
                                        </p:tgtEl>
                                        <p:attrNameLst>
                                          <p:attrName>ppt_y</p:attrName>
                                        </p:attrNameLst>
                                      </p:cBhvr>
                                      <p:tavLst>
                                        <p:tav tm="0">
                                          <p:val>
                                            <p:strVal val="#ppt_y"/>
                                          </p:val>
                                        </p:tav>
                                        <p:tav tm="100000">
                                          <p:val>
                                            <p:strVal val="#ppt_y"/>
                                          </p:val>
                                        </p:tav>
                                      </p:tavLst>
                                    </p:anim>
                                    <p:anim calcmode="lin" valueType="num">
                                      <p:cBhvr>
                                        <p:cTn id="70"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71"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72" dur="400" tmFilter="0,0; .5, 1; 1, 1"/>
                                        <p:tgtEl>
                                          <p:spTgt spid="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fade">
                                      <p:cBhvr>
                                        <p:cTn id="75" dur="500"/>
                                        <p:tgtEl>
                                          <p:spTgt spid="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fade">
                                      <p:cBhvr>
                                        <p:cTn id="78" dur="500"/>
                                        <p:tgtEl>
                                          <p:spTgt spid="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3" grpId="0"/>
      <p:bldP spid="46" grpId="0"/>
      <p:bldP spid="49" grpId="0"/>
      <p:bldP spid="50189" grpId="0" bldLvl="0" animBg="1"/>
      <p:bldP spid="50190" grpId="0" bldLvl="0" animBg="1"/>
      <p:bldP spid="50191" grpId="0" bldLvl="0" animBg="1"/>
      <p:bldP spid="50192" grpId="0" bldLvl="0" animBg="1"/>
      <p:bldP spid="4" grpId="0" autoUpdateAnimBg="0"/>
      <p:bldP spid="5" grpId="0" bldLvl="0" animBg="1"/>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15620" y="104775"/>
            <a:ext cx="6096000" cy="521970"/>
          </a:xfrm>
          <a:prstGeom prst="rect">
            <a:avLst/>
          </a:prstGeom>
          <a:noFill/>
        </p:spPr>
        <p:txBody>
          <a:bodyPr wrap="square" rtlCol="0" anchor="t">
            <a:spAutoFit/>
          </a:bodyPr>
          <a:p>
            <a:pPr algn="l"/>
            <a:r>
              <a:rPr lang="zh-CN" altLang="en-US" sz="2800" dirty="0">
                <a:solidFill>
                  <a:schemeClr val="bg1"/>
                </a:solidFill>
                <a:latin typeface="阿里巴巴普惠体 3.0 105 Heavy" panose="00020600040101010101" charset="-122"/>
                <a:ea typeface="阿里巴巴普惠体 3.0 105 Heavy" panose="00020600040101010101" charset="-122"/>
                <a:sym typeface="Arial" panose="020B0604020202020204"/>
              </a:rPr>
              <a:t>点击输入标题</a:t>
            </a:r>
            <a:endParaRPr lang="zh-CN" altLang="en-US" sz="2800" dirty="0">
              <a:solidFill>
                <a:schemeClr val="bg1"/>
              </a:solidFill>
              <a:latin typeface="阿里巴巴普惠体 3.0 105 Heavy" panose="00020600040101010101" charset="-122"/>
              <a:ea typeface="阿里巴巴普惠体 3.0 105 Heavy" panose="00020600040101010101" charset="-122"/>
              <a:sym typeface="Arial" panose="020B0604020202020204"/>
            </a:endParaRPr>
          </a:p>
        </p:txBody>
      </p:sp>
      <p:sp>
        <p:nvSpPr>
          <p:cNvPr id="4" name="TextBox 76"/>
          <p:cNvSpPr txBox="1">
            <a:spLocks noChangeArrowheads="1"/>
          </p:cNvSpPr>
          <p:nvPr/>
        </p:nvSpPr>
        <p:spPr bwMode="auto">
          <a:xfrm>
            <a:off x="545356" y="93786"/>
            <a:ext cx="20116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solidFill>
                  <a:srgbClr val="4D4948"/>
                </a:solidFill>
                <a:latin typeface="阿里巴巴普惠体 3.0 75 SemiBold" panose="00020600040101010101" charset="-122"/>
                <a:ea typeface="阿里巴巴普惠体 3.0 75 SemiBold" panose="00020600040101010101" charset="-122"/>
              </a:rPr>
              <a:t>单击添加标题</a:t>
            </a:r>
            <a:endParaRPr lang="zh-CN" altLang="en-US" sz="2400" dirty="0">
              <a:solidFill>
                <a:srgbClr val="4D4948"/>
              </a:solidFill>
              <a:latin typeface="阿里巴巴普惠体 3.0 75 SemiBold" panose="00020600040101010101" charset="-122"/>
              <a:ea typeface="阿里巴巴普惠体 3.0 75 SemiBold" panose="00020600040101010101" charset="-122"/>
            </a:endParaRPr>
          </a:p>
        </p:txBody>
      </p:sp>
      <p:cxnSp>
        <p:nvCxnSpPr>
          <p:cNvPr id="2" name="直接连接符 46"/>
          <p:cNvCxnSpPr>
            <a:cxnSpLocks noChangeShapeType="1"/>
          </p:cNvCxnSpPr>
          <p:nvPr/>
        </p:nvCxnSpPr>
        <p:spPr bwMode="auto">
          <a:xfrm flipH="1">
            <a:off x="618387" y="593848"/>
            <a:ext cx="10729552" cy="0"/>
          </a:xfrm>
          <a:prstGeom prst="line">
            <a:avLst/>
          </a:prstGeom>
          <a:noFill/>
          <a:ln w="9525" cmpd="sng">
            <a:solidFill>
              <a:srgbClr val="4D494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Freeform 5"/>
          <p:cNvSpPr>
            <a:spLocks noChangeAspect="1"/>
          </p:cNvSpPr>
          <p:nvPr/>
        </p:nvSpPr>
        <p:spPr bwMode="auto">
          <a:xfrm>
            <a:off x="7510" y="203323"/>
            <a:ext cx="344488" cy="395288"/>
          </a:xfrm>
          <a:custGeom>
            <a:avLst/>
            <a:gdLst>
              <a:gd name="T0" fmla="*/ 587 w 587"/>
              <a:gd name="T1" fmla="*/ 339 h 677"/>
              <a:gd name="T2" fmla="*/ 293 w 587"/>
              <a:gd name="T3" fmla="*/ 508 h 677"/>
              <a:gd name="T4" fmla="*/ 0 w 587"/>
              <a:gd name="T5" fmla="*/ 677 h 677"/>
              <a:gd name="T6" fmla="*/ 0 w 587"/>
              <a:gd name="T7" fmla="*/ 339 h 677"/>
              <a:gd name="T8" fmla="*/ 0 w 587"/>
              <a:gd name="T9" fmla="*/ 0 h 677"/>
              <a:gd name="T10" fmla="*/ 293 w 587"/>
              <a:gd name="T11" fmla="*/ 169 h 677"/>
              <a:gd name="T12" fmla="*/ 587 w 587"/>
              <a:gd name="T13" fmla="*/ 339 h 677"/>
            </a:gdLst>
            <a:ahLst/>
            <a:cxnLst>
              <a:cxn ang="0">
                <a:pos x="T0" y="T1"/>
              </a:cxn>
              <a:cxn ang="0">
                <a:pos x="T2" y="T3"/>
              </a:cxn>
              <a:cxn ang="0">
                <a:pos x="T4" y="T5"/>
              </a:cxn>
              <a:cxn ang="0">
                <a:pos x="T6" y="T7"/>
              </a:cxn>
              <a:cxn ang="0">
                <a:pos x="T8" y="T9"/>
              </a:cxn>
              <a:cxn ang="0">
                <a:pos x="T10" y="T11"/>
              </a:cxn>
              <a:cxn ang="0">
                <a:pos x="T12" y="T13"/>
              </a:cxn>
            </a:cxnLst>
            <a:rect l="0" t="0" r="r" b="b"/>
            <a:pathLst>
              <a:path w="587" h="677">
                <a:moveTo>
                  <a:pt x="587" y="339"/>
                </a:moveTo>
                <a:lnTo>
                  <a:pt x="293" y="508"/>
                </a:lnTo>
                <a:lnTo>
                  <a:pt x="0" y="677"/>
                </a:lnTo>
                <a:lnTo>
                  <a:pt x="0" y="339"/>
                </a:lnTo>
                <a:lnTo>
                  <a:pt x="0" y="0"/>
                </a:lnTo>
                <a:lnTo>
                  <a:pt x="293" y="169"/>
                </a:lnTo>
                <a:lnTo>
                  <a:pt x="587" y="339"/>
                </a:lnTo>
                <a:close/>
              </a:path>
            </a:pathLst>
          </a:custGeom>
          <a:solidFill>
            <a:schemeClr val="tx1"/>
          </a:solidFill>
          <a:ln>
            <a:noFill/>
          </a:ln>
        </p:spPr>
        <p:txBody>
          <a:bodyPr/>
          <a:lstStyle/>
          <a:p>
            <a:endParaRPr lang="zh-CN" altLang="en-US" sz="2400"/>
          </a:p>
        </p:txBody>
      </p:sp>
      <p:sp>
        <p:nvSpPr>
          <p:cNvPr id="9" name="îşļiḍe"/>
          <p:cNvSpPr/>
          <p:nvPr>
            <p:custDataLst>
              <p:tags r:id="rId1"/>
            </p:custDataLst>
          </p:nvPr>
        </p:nvSpPr>
        <p:spPr>
          <a:xfrm flipH="1">
            <a:off x="8331200" y="1979295"/>
            <a:ext cx="2451100" cy="2451100"/>
          </a:xfrm>
          <a:prstGeom prst="ellipse">
            <a:avLst/>
          </a:prstGeom>
          <a:blipFill>
            <a:blip r:embed="rId2"/>
            <a:srcRect/>
            <a:stretch>
              <a:fillRect/>
            </a:stretch>
          </a:blipFill>
          <a:ln w="19050" cap="flat" cmpd="sng" algn="ctr">
            <a:solidFill>
              <a:schemeClr val="bg1">
                <a:lumMod val="8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阿里巴巴普惠体 3.0 105 Heavy" panose="00020600040101010101" charset="-122"/>
              <a:ea typeface="阿里巴巴普惠体 3.0 105 Heavy" panose="00020600040101010101" charset="-122"/>
              <a:cs typeface="+mn-ea"/>
              <a:sym typeface="+mn-lt"/>
            </a:endParaRPr>
          </a:p>
        </p:txBody>
      </p:sp>
      <p:sp>
        <p:nvSpPr>
          <p:cNvPr id="10" name="îşḻíḑe"/>
          <p:cNvSpPr/>
          <p:nvPr>
            <p:custDataLst>
              <p:tags r:id="rId3"/>
            </p:custDataLst>
          </p:nvPr>
        </p:nvSpPr>
        <p:spPr>
          <a:xfrm>
            <a:off x="1409065" y="1979295"/>
            <a:ext cx="2451100" cy="2451100"/>
          </a:xfrm>
          <a:prstGeom prst="ellipse">
            <a:avLst/>
          </a:prstGeom>
          <a:blipFill rotWithShape="1">
            <a:blip r:embed="rId4"/>
            <a:srcRect/>
            <a:stretch>
              <a:fillRect/>
            </a:stretch>
          </a:blipFill>
          <a:ln w="19050" cap="flat" cmpd="sng" algn="ctr">
            <a:solidFill>
              <a:schemeClr val="bg1">
                <a:lumMod val="8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阿里巴巴普惠体 3.0 105 Heavy" panose="00020600040101010101" charset="-122"/>
              <a:ea typeface="阿里巴巴普惠体 3.0 105 Heavy" panose="00020600040101010101" charset="-122"/>
              <a:cs typeface="+mn-ea"/>
              <a:sym typeface="+mn-lt"/>
            </a:endParaRPr>
          </a:p>
        </p:txBody>
      </p:sp>
      <p:grpSp>
        <p:nvGrpSpPr>
          <p:cNvPr id="22" name="组合 21"/>
          <p:cNvGrpSpPr/>
          <p:nvPr>
            <p:custDataLst>
              <p:tags r:id="rId5"/>
            </p:custDataLst>
          </p:nvPr>
        </p:nvGrpSpPr>
        <p:grpSpPr>
          <a:xfrm>
            <a:off x="1491754" y="4762500"/>
            <a:ext cx="2409190" cy="1546860"/>
            <a:chOff x="1582114" y="2349127"/>
            <a:chExt cx="2409190" cy="1546860"/>
          </a:xfrm>
        </p:grpSpPr>
        <p:sp>
          <p:nvSpPr>
            <p:cNvPr id="23" name="文本框 22"/>
            <p:cNvSpPr txBox="1"/>
            <p:nvPr>
              <p:custDataLst>
                <p:tags r:id="rId6"/>
              </p:custDataLst>
            </p:nvPr>
          </p:nvSpPr>
          <p:spPr>
            <a:xfrm>
              <a:off x="1658314" y="2349127"/>
              <a:ext cx="2133781" cy="398780"/>
            </a:xfrm>
            <a:prstGeom prst="rect">
              <a:avLst/>
            </a:prstGeom>
            <a:noFill/>
          </p:spPr>
          <p:txBody>
            <a:bodyPr wrap="square" rtlCol="0">
              <a:spAutoFit/>
              <a:scene3d>
                <a:camera prst="orthographicFront"/>
                <a:lightRig rig="threePt" dir="t"/>
              </a:scene3d>
              <a:sp3d contourW="12700"/>
            </a:bodyPr>
            <a:lstStyle/>
            <a:p>
              <a:pPr algn="ctr"/>
              <a:r>
                <a:rPr lang="zh-CN" altLang="en-US" sz="2000" b="1" dirty="0">
                  <a:solidFill>
                    <a:schemeClr val="accent3"/>
                  </a:solidFill>
                  <a:latin typeface="阿里巴巴普惠体 3.0 105 Heavy" panose="00020600040101010101" charset="-122"/>
                  <a:ea typeface="阿里巴巴普惠体 3.0 105 Heavy" panose="00020600040101010101" charset="-122"/>
                  <a:cs typeface="+mn-ea"/>
                  <a:sym typeface="+mn-lt"/>
                </a:rPr>
                <a:t>文字添加</a:t>
              </a:r>
              <a:endParaRPr lang="zh-CN" altLang="en-US" sz="2000" b="1" dirty="0">
                <a:solidFill>
                  <a:schemeClr val="accent3"/>
                </a:solidFill>
                <a:latin typeface="阿里巴巴普惠体 3.0 105 Heavy" panose="00020600040101010101" charset="-122"/>
                <a:ea typeface="阿里巴巴普惠体 3.0 105 Heavy" panose="00020600040101010101" charset="-122"/>
                <a:cs typeface="+mn-ea"/>
                <a:sym typeface="+mn-lt"/>
              </a:endParaRPr>
            </a:p>
          </p:txBody>
        </p:sp>
        <p:sp>
          <p:nvSpPr>
            <p:cNvPr id="24" name="文本框 23"/>
            <p:cNvSpPr txBox="1"/>
            <p:nvPr>
              <p:custDataLst>
                <p:tags r:id="rId7"/>
              </p:custDataLst>
            </p:nvPr>
          </p:nvSpPr>
          <p:spPr>
            <a:xfrm>
              <a:off x="1582114" y="2687582"/>
              <a:ext cx="2409190" cy="1208405"/>
            </a:xfrm>
            <a:prstGeom prst="rect">
              <a:avLst/>
            </a:prstGeom>
            <a:noFill/>
          </p:spPr>
          <p:txBody>
            <a:bodyPr wrap="square" rtlCol="0">
              <a:noAutofit/>
              <a:scene3d>
                <a:camera prst="orthographicFront"/>
                <a:lightRig rig="threePt" dir="t"/>
              </a:scene3d>
              <a:sp3d contourW="12700"/>
            </a:bodyPr>
            <a:lstStyle/>
            <a:p>
              <a:pPr marL="0" marR="0" lvl="0" indent="0" algn="l" defTabSz="685800" rtl="0" eaLnBrk="1" fontAlgn="auto" latinLnBrk="0" hangingPunct="1">
                <a:lnSpc>
                  <a:spcPct val="130000"/>
                </a:lnSpc>
                <a:buClrTx/>
                <a:buSzTx/>
                <a:buFontTx/>
                <a:buNone/>
                <a:defRPr/>
              </a:pPr>
              <a:r>
                <a:rPr lang="zh-CN" altLang="en-US" sz="1400" noProof="0">
                  <a:ln>
                    <a:noFill/>
                  </a:ln>
                  <a:solidFill>
                    <a:schemeClr val="tx2"/>
                  </a:solidFill>
                  <a:effectLst/>
                  <a:uLnTx/>
                  <a:uFillTx/>
                  <a:latin typeface="阿里巴巴普惠体 3.0 45 Light" panose="00020600040101010101" charset="-122"/>
                  <a:ea typeface="阿里巴巴普惠体 3.0 45 Light" panose="00020600040101010101" charset="-122"/>
                  <a:cs typeface="+mn-ea"/>
                  <a:sym typeface="+mn-lt"/>
                </a:rPr>
                <a:t>请输入您想要的文字内容请输入您想要的文字内容请输入您想要的文字内容</a:t>
              </a:r>
              <a:endParaRPr lang="zh-CN" altLang="en-US" sz="1400" noProof="0" dirty="0">
                <a:ln>
                  <a:noFill/>
                </a:ln>
                <a:solidFill>
                  <a:schemeClr val="tx1">
                    <a:lumMod val="50000"/>
                    <a:lumOff val="50000"/>
                  </a:schemeClr>
                </a:solidFill>
                <a:effectLst/>
                <a:uLnTx/>
                <a:uFillTx/>
                <a:latin typeface="阿里巴巴普惠体 3.0 45 Light" panose="00020600040101010101" charset="-122"/>
                <a:ea typeface="阿里巴巴普惠体 3.0 45 Light" panose="00020600040101010101" charset="-122"/>
                <a:cs typeface="+mn-ea"/>
                <a:sym typeface="+mn-lt"/>
              </a:endParaRPr>
            </a:p>
          </p:txBody>
        </p:sp>
      </p:grpSp>
      <p:grpSp>
        <p:nvGrpSpPr>
          <p:cNvPr id="31" name="组合 30"/>
          <p:cNvGrpSpPr/>
          <p:nvPr>
            <p:custDataLst>
              <p:tags r:id="rId8"/>
            </p:custDataLst>
          </p:nvPr>
        </p:nvGrpSpPr>
        <p:grpSpPr>
          <a:xfrm>
            <a:off x="4440463" y="2079872"/>
            <a:ext cx="3310890" cy="2682628"/>
            <a:chOff x="4440463" y="2079872"/>
            <a:chExt cx="3310890" cy="2682628"/>
          </a:xfrm>
        </p:grpSpPr>
        <p:sp>
          <p:nvSpPr>
            <p:cNvPr id="11" name="ïsḻîḓê"/>
            <p:cNvSpPr/>
            <p:nvPr>
              <p:custDataLst>
                <p:tags r:id="rId9"/>
              </p:custDataLst>
            </p:nvPr>
          </p:nvSpPr>
          <p:spPr>
            <a:xfrm>
              <a:off x="4754685" y="2079872"/>
              <a:ext cx="2682628" cy="2682628"/>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阿里巴巴普惠体 3.0 105 Heavy" panose="00020600040101010101" charset="-122"/>
                <a:ea typeface="阿里巴巴普惠体 3.0 105 Heavy" panose="00020600040101010101" charset="-122"/>
                <a:cs typeface="+mn-ea"/>
                <a:sym typeface="+mn-lt"/>
              </a:endParaRPr>
            </a:p>
          </p:txBody>
        </p:sp>
        <p:sp>
          <p:nvSpPr>
            <p:cNvPr id="12" name="ïṩḷíḍè"/>
            <p:cNvSpPr/>
            <p:nvPr>
              <p:custDataLst>
                <p:tags r:id="rId10"/>
              </p:custDataLst>
            </p:nvPr>
          </p:nvSpPr>
          <p:spPr>
            <a:xfrm>
              <a:off x="4440463" y="2755512"/>
              <a:ext cx="3310890" cy="145605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阿里巴巴普惠体 3.0 105 Heavy" panose="00020600040101010101" charset="-122"/>
                <a:ea typeface="阿里巴巴普惠体 3.0 105 Heavy" panose="00020600040101010101" charset="-122"/>
                <a:cs typeface="+mn-ea"/>
                <a:sym typeface="+mn-lt"/>
              </a:endParaRPr>
            </a:p>
          </p:txBody>
        </p:sp>
        <p:grpSp>
          <p:nvGrpSpPr>
            <p:cNvPr id="28" name="组合 27"/>
            <p:cNvGrpSpPr/>
            <p:nvPr/>
          </p:nvGrpSpPr>
          <p:grpSpPr>
            <a:xfrm>
              <a:off x="4610100" y="2802778"/>
              <a:ext cx="2971800" cy="1278515"/>
              <a:chOff x="1239305" y="2194406"/>
              <a:chExt cx="2971800" cy="1278515"/>
            </a:xfrm>
          </p:grpSpPr>
          <p:sp>
            <p:nvSpPr>
              <p:cNvPr id="29" name="文本框 28"/>
              <p:cNvSpPr txBox="1"/>
              <p:nvPr>
                <p:custDataLst>
                  <p:tags r:id="rId11"/>
                </p:custDataLst>
              </p:nvPr>
            </p:nvSpPr>
            <p:spPr>
              <a:xfrm>
                <a:off x="1658314" y="2194406"/>
                <a:ext cx="2133781" cy="398780"/>
              </a:xfrm>
              <a:prstGeom prst="rect">
                <a:avLst/>
              </a:prstGeom>
              <a:noFill/>
            </p:spPr>
            <p:txBody>
              <a:bodyPr wrap="square" rtlCol="0">
                <a:spAutoFit/>
                <a:scene3d>
                  <a:camera prst="orthographicFront"/>
                  <a:lightRig rig="threePt" dir="t"/>
                </a:scene3d>
                <a:sp3d contourW="12700"/>
              </a:bodyPr>
              <a:lstStyle/>
              <a:p>
                <a:pPr algn="ctr"/>
                <a:r>
                  <a:rPr lang="zh-CN" altLang="en-US" sz="2000" b="1" dirty="0">
                    <a:solidFill>
                      <a:schemeClr val="accent3"/>
                    </a:solidFill>
                    <a:latin typeface="阿里巴巴普惠体 3.0 105 Heavy" panose="00020600040101010101" charset="-122"/>
                    <a:ea typeface="阿里巴巴普惠体 3.0 105 Heavy" panose="00020600040101010101" charset="-122"/>
                    <a:cs typeface="+mn-ea"/>
                    <a:sym typeface="+mn-lt"/>
                  </a:rPr>
                  <a:t>文字添加</a:t>
                </a:r>
                <a:endParaRPr lang="zh-CN" altLang="en-US" sz="2000" b="1" dirty="0">
                  <a:solidFill>
                    <a:schemeClr val="accent3"/>
                  </a:solidFill>
                  <a:latin typeface="阿里巴巴普惠体 3.0 105 Heavy" panose="00020600040101010101" charset="-122"/>
                  <a:ea typeface="阿里巴巴普惠体 3.0 105 Heavy" panose="00020600040101010101" charset="-122"/>
                  <a:cs typeface="+mn-ea"/>
                  <a:sym typeface="+mn-lt"/>
                </a:endParaRPr>
              </a:p>
            </p:txBody>
          </p:sp>
          <p:sp>
            <p:nvSpPr>
              <p:cNvPr id="30" name="文本框 29"/>
              <p:cNvSpPr txBox="1"/>
              <p:nvPr>
                <p:custDataLst>
                  <p:tags r:id="rId12"/>
                </p:custDataLst>
              </p:nvPr>
            </p:nvSpPr>
            <p:spPr>
              <a:xfrm>
                <a:off x="1239305" y="2543281"/>
                <a:ext cx="2971800" cy="929640"/>
              </a:xfrm>
              <a:prstGeom prst="rect">
                <a:avLst/>
              </a:prstGeom>
              <a:noFill/>
            </p:spPr>
            <p:txBody>
              <a:bodyPr wrap="square" rtlCol="0">
                <a:spAutoFit/>
                <a:scene3d>
                  <a:camera prst="orthographicFront"/>
                  <a:lightRig rig="threePt" dir="t"/>
                </a:scene3d>
                <a:sp3d contourW="12700"/>
              </a:bodyPr>
              <a:lstStyle/>
              <a:p>
                <a:pPr marL="0" marR="0" lvl="0" indent="0" algn="l" defTabSz="685800" rtl="0" eaLnBrk="1" fontAlgn="auto" latinLnBrk="0" hangingPunct="1">
                  <a:lnSpc>
                    <a:spcPct val="130000"/>
                  </a:lnSpc>
                  <a:buClrTx/>
                  <a:buSzTx/>
                  <a:buFontTx/>
                  <a:buNone/>
                  <a:defRPr/>
                </a:pPr>
                <a:r>
                  <a:rPr lang="zh-CN" altLang="en-US" sz="1400" noProof="0">
                    <a:ln>
                      <a:noFill/>
                    </a:ln>
                    <a:solidFill>
                      <a:schemeClr val="tx2"/>
                    </a:solidFill>
                    <a:effectLst/>
                    <a:uLnTx/>
                    <a:uFillTx/>
                    <a:latin typeface="阿里巴巴普惠体 3.0 45 Light" panose="00020600040101010101" charset="-122"/>
                    <a:ea typeface="阿里巴巴普惠体 3.0 45 Light" panose="00020600040101010101" charset="-122"/>
                    <a:cs typeface="+mn-ea"/>
                    <a:sym typeface="+mn-lt"/>
                  </a:rPr>
                  <a:t>请输入您想要的文字内容请输入您想要的文字内容请输入您想要的文字内容</a:t>
                </a:r>
                <a:endParaRPr lang="zh-CN" altLang="en-US" sz="1400" noProof="0" dirty="0">
                  <a:ln>
                    <a:noFill/>
                  </a:ln>
                  <a:solidFill>
                    <a:schemeClr val="tx2"/>
                  </a:solidFill>
                  <a:effectLst/>
                  <a:uLnTx/>
                  <a:uFillTx/>
                  <a:latin typeface="阿里巴巴普惠体 3.0 45 Light" panose="00020600040101010101" charset="-122"/>
                  <a:ea typeface="阿里巴巴普惠体 3.0 45 Light" panose="00020600040101010101" charset="-122"/>
                  <a:cs typeface="+mn-ea"/>
                  <a:sym typeface="+mn-lt"/>
                </a:endParaRPr>
              </a:p>
            </p:txBody>
          </p:sp>
        </p:grpSp>
      </p:grpSp>
      <p:grpSp>
        <p:nvGrpSpPr>
          <p:cNvPr id="13" name="组合 12"/>
          <p:cNvGrpSpPr/>
          <p:nvPr>
            <p:custDataLst>
              <p:tags r:id="rId13"/>
            </p:custDataLst>
          </p:nvPr>
        </p:nvGrpSpPr>
        <p:grpSpPr>
          <a:xfrm>
            <a:off x="8490724" y="4762500"/>
            <a:ext cx="2409190" cy="1546860"/>
            <a:chOff x="1582114" y="2349127"/>
            <a:chExt cx="2409190" cy="1546860"/>
          </a:xfrm>
        </p:grpSpPr>
        <p:sp>
          <p:nvSpPr>
            <p:cNvPr id="14" name="文本框 13"/>
            <p:cNvSpPr txBox="1"/>
            <p:nvPr>
              <p:custDataLst>
                <p:tags r:id="rId14"/>
              </p:custDataLst>
            </p:nvPr>
          </p:nvSpPr>
          <p:spPr>
            <a:xfrm>
              <a:off x="1658314" y="2349127"/>
              <a:ext cx="2133781" cy="398780"/>
            </a:xfrm>
            <a:prstGeom prst="rect">
              <a:avLst/>
            </a:prstGeom>
            <a:noFill/>
          </p:spPr>
          <p:txBody>
            <a:bodyPr wrap="square" rtlCol="0">
              <a:spAutoFit/>
              <a:scene3d>
                <a:camera prst="orthographicFront"/>
                <a:lightRig rig="threePt" dir="t"/>
              </a:scene3d>
              <a:sp3d contourW="12700"/>
            </a:bodyPr>
            <a:lstStyle/>
            <a:p>
              <a:pPr algn="ctr"/>
              <a:r>
                <a:rPr lang="zh-CN" altLang="en-US" sz="2000" b="1" dirty="0">
                  <a:solidFill>
                    <a:schemeClr val="accent3"/>
                  </a:solidFill>
                  <a:latin typeface="阿里巴巴普惠体 3.0 105 Heavy" panose="00020600040101010101" charset="-122"/>
                  <a:ea typeface="阿里巴巴普惠体 3.0 105 Heavy" panose="00020600040101010101" charset="-122"/>
                  <a:cs typeface="+mn-ea"/>
                  <a:sym typeface="+mn-lt"/>
                </a:rPr>
                <a:t>文字添加</a:t>
              </a:r>
              <a:endParaRPr lang="zh-CN" altLang="en-US" sz="2000" b="1" dirty="0">
                <a:solidFill>
                  <a:schemeClr val="accent3"/>
                </a:solidFill>
                <a:latin typeface="阿里巴巴普惠体 3.0 105 Heavy" panose="00020600040101010101" charset="-122"/>
                <a:ea typeface="阿里巴巴普惠体 3.0 105 Heavy" panose="00020600040101010101" charset="-122"/>
                <a:cs typeface="+mn-ea"/>
                <a:sym typeface="+mn-lt"/>
              </a:endParaRPr>
            </a:p>
          </p:txBody>
        </p:sp>
        <p:sp>
          <p:nvSpPr>
            <p:cNvPr id="15" name="文本框 14"/>
            <p:cNvSpPr txBox="1"/>
            <p:nvPr>
              <p:custDataLst>
                <p:tags r:id="rId15"/>
              </p:custDataLst>
            </p:nvPr>
          </p:nvSpPr>
          <p:spPr>
            <a:xfrm>
              <a:off x="1582114" y="2687582"/>
              <a:ext cx="2409190" cy="1208405"/>
            </a:xfrm>
            <a:prstGeom prst="rect">
              <a:avLst/>
            </a:prstGeom>
            <a:noFill/>
          </p:spPr>
          <p:txBody>
            <a:bodyPr wrap="square" rtlCol="0">
              <a:noAutofit/>
              <a:scene3d>
                <a:camera prst="orthographicFront"/>
                <a:lightRig rig="threePt" dir="t"/>
              </a:scene3d>
              <a:sp3d contourW="12700"/>
            </a:bodyPr>
            <a:lstStyle/>
            <a:p>
              <a:pPr marL="0" marR="0" lvl="0" indent="0" algn="l" defTabSz="685800" rtl="0" eaLnBrk="1" fontAlgn="auto" latinLnBrk="0" hangingPunct="1">
                <a:lnSpc>
                  <a:spcPct val="130000"/>
                </a:lnSpc>
                <a:buClrTx/>
                <a:buSzTx/>
                <a:buFontTx/>
                <a:buNone/>
                <a:defRPr/>
              </a:pPr>
              <a:r>
                <a:rPr lang="zh-CN" altLang="en-US" sz="1400" noProof="0">
                  <a:ln>
                    <a:noFill/>
                  </a:ln>
                  <a:solidFill>
                    <a:schemeClr val="tx2"/>
                  </a:solidFill>
                  <a:effectLst/>
                  <a:uLnTx/>
                  <a:uFillTx/>
                  <a:latin typeface="阿里巴巴普惠体 3.0 45 Light" panose="00020600040101010101" charset="-122"/>
                  <a:ea typeface="阿里巴巴普惠体 3.0 45 Light" panose="00020600040101010101" charset="-122"/>
                  <a:cs typeface="+mn-ea"/>
                  <a:sym typeface="+mn-lt"/>
                </a:rPr>
                <a:t>请输入您想要的文字内容请输入您想要的文字内容请输入您想要的文字内容</a:t>
              </a:r>
              <a:endParaRPr lang="zh-CN" altLang="en-US" sz="1400" noProof="0" dirty="0">
                <a:ln>
                  <a:noFill/>
                </a:ln>
                <a:solidFill>
                  <a:schemeClr val="tx1">
                    <a:lumMod val="50000"/>
                    <a:lumOff val="50000"/>
                  </a:schemeClr>
                </a:solidFill>
                <a:effectLst/>
                <a:uLnTx/>
                <a:uFillTx/>
                <a:latin typeface="阿里巴巴普惠体 3.0 45 Light" panose="00020600040101010101" charset="-122"/>
                <a:ea typeface="阿里巴巴普惠体 3.0 45 Light" panose="00020600040101010101"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childTnLst>
                          </p:cTn>
                        </p:par>
                        <p:par>
                          <p:cTn id="21" fill="hold">
                            <p:stCondLst>
                              <p:cond delay="1400"/>
                            </p:stCondLst>
                            <p:childTnLst>
                              <p:par>
                                <p:cTn id="22" presetID="53" presetClass="entr" presetSubtype="16"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par>
                          <p:cTn id="32" fill="hold">
                            <p:stCondLst>
                              <p:cond delay="19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2900"/>
                            </p:stCondLst>
                            <p:childTnLst>
                              <p:par>
                                <p:cTn id="39" presetID="53" presetClass="entr" presetSubtype="16"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cTn>
                              </p:par>
                            </p:childTnLst>
                          </p:cTn>
                        </p:par>
                        <p:par>
                          <p:cTn id="44" fill="hold">
                            <p:stCondLst>
                              <p:cond delay="3400"/>
                            </p:stCondLst>
                            <p:childTnLst>
                              <p:par>
                                <p:cTn id="45" presetID="53" presetClass="entr" presetSubtype="16"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bldLvl="0" animBg="1"/>
      <p:bldP spid="9" grpId="0" bldLvl="0" animBg="1"/>
      <p:bldP spid="10"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线条背景图2"/>
          <p:cNvPicPr>
            <a:picLocks noChangeAspect="1"/>
          </p:cNvPicPr>
          <p:nvPr/>
        </p:nvPicPr>
        <p:blipFill>
          <a:blip r:embed="rId1">
            <a:alphaModFix amt="38000"/>
          </a:blip>
          <a:stretch>
            <a:fillRect/>
          </a:stretch>
        </p:blipFill>
        <p:spPr>
          <a:xfrm>
            <a:off x="0" y="0"/>
            <a:ext cx="12192000" cy="6854825"/>
          </a:xfrm>
          <a:prstGeom prst="rect">
            <a:avLst/>
          </a:prstGeom>
        </p:spPr>
      </p:pic>
      <p:pic>
        <p:nvPicPr>
          <p:cNvPr id="5" name="图片 4" descr="C:/Users/Administrator/Desktop/线条背景图2.jpg线条背景图2"/>
          <p:cNvPicPr>
            <a:picLocks noChangeAspect="1"/>
          </p:cNvPicPr>
          <p:nvPr/>
        </p:nvPicPr>
        <p:blipFill>
          <a:blip r:embed="rId1">
            <a:alphaModFix amt="50000"/>
          </a:blip>
          <a:srcRect t="24406" b="24406"/>
          <a:stretch>
            <a:fillRect/>
          </a:stretch>
        </p:blipFill>
        <p:spPr>
          <a:xfrm>
            <a:off x="2816860" y="1943100"/>
            <a:ext cx="9382125" cy="2700655"/>
          </a:xfrm>
          <a:prstGeom prst="rect">
            <a:avLst/>
          </a:prstGeom>
          <a:solidFill>
            <a:schemeClr val="bg1"/>
          </a:solidFill>
          <a:ln>
            <a:solidFill>
              <a:schemeClr val="bg1">
                <a:lumMod val="75000"/>
              </a:schemeClr>
            </a:solidFill>
          </a:ln>
        </p:spPr>
      </p:pic>
      <p:sp>
        <p:nvSpPr>
          <p:cNvPr id="6" name="菱形 5"/>
          <p:cNvSpPr/>
          <p:nvPr/>
        </p:nvSpPr>
        <p:spPr>
          <a:xfrm>
            <a:off x="1000760" y="1536700"/>
            <a:ext cx="3797935" cy="3514090"/>
          </a:xfrm>
          <a:prstGeom prst="diamond">
            <a:avLst/>
          </a:prstGeom>
          <a:solidFill>
            <a:schemeClr val="bg1"/>
          </a:solidFill>
          <a:ln w="539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阿里巴巴普惠体 3.0 75 SemiBold" panose="00020600040101010101" charset="-122"/>
              <a:ea typeface="阿里巴巴普惠体 3.0 75 SemiBold" panose="00020600040101010101" charset="-122"/>
            </a:endParaRPr>
          </a:p>
        </p:txBody>
      </p:sp>
      <p:sp>
        <p:nvSpPr>
          <p:cNvPr id="8" name="文本框 7"/>
          <p:cNvSpPr txBox="1"/>
          <p:nvPr/>
        </p:nvSpPr>
        <p:spPr>
          <a:xfrm>
            <a:off x="4921885" y="3891072"/>
            <a:ext cx="5706110" cy="423545"/>
          </a:xfrm>
          <a:prstGeom prst="rect">
            <a:avLst/>
          </a:prstGeom>
          <a:noFill/>
        </p:spPr>
        <p:txBody>
          <a:bodyPr wrap="square" rtlCol="0">
            <a:spAutoFit/>
          </a:bodyPr>
          <a:lstStyle/>
          <a:p>
            <a:pPr>
              <a:lnSpc>
                <a:spcPct val="120000"/>
              </a:lnSpc>
            </a:pPr>
            <a:r>
              <a:rPr lang="en-US" altLang="zh-CN" spc="600" dirty="0" smtClean="0">
                <a:solidFill>
                  <a:schemeClr val="tx1">
                    <a:lumMod val="75000"/>
                    <a:lumOff val="25000"/>
                  </a:schemeClr>
                </a:solidFill>
                <a:latin typeface="阿里巴巴普惠体 3.0 45 Light" panose="00020600040101010101" charset="-122"/>
                <a:ea typeface="阿里巴巴普惠体 3.0 45 Light" panose="00020600040101010101" charset="-122"/>
                <a:cs typeface="Open Sans" panose="020B0606030504020204" pitchFamily="34" charset="0"/>
              </a:rPr>
              <a:t>ADDYOURTITLEHERE,PLEASE</a:t>
            </a:r>
            <a:endParaRPr lang="en-US" altLang="zh-CN" spc="600" dirty="0" smtClean="0">
              <a:solidFill>
                <a:schemeClr val="tx1">
                  <a:lumMod val="75000"/>
                  <a:lumOff val="25000"/>
                </a:schemeClr>
              </a:solidFill>
              <a:latin typeface="阿里巴巴普惠体 3.0 45 Light" panose="00020600040101010101" charset="-122"/>
              <a:ea typeface="阿里巴巴普惠体 3.0 45 Light" panose="00020600040101010101" charset="-122"/>
              <a:cs typeface="Open Sans" panose="020B0606030504020204" pitchFamily="34" charset="0"/>
            </a:endParaRPr>
          </a:p>
        </p:txBody>
      </p:sp>
      <p:sp>
        <p:nvSpPr>
          <p:cNvPr id="9" name="文本框 8"/>
          <p:cNvSpPr txBox="1"/>
          <p:nvPr/>
        </p:nvSpPr>
        <p:spPr>
          <a:xfrm>
            <a:off x="4839970" y="3173095"/>
            <a:ext cx="5706110" cy="768350"/>
          </a:xfrm>
          <a:prstGeom prst="rect">
            <a:avLst/>
          </a:prstGeom>
          <a:noFill/>
        </p:spPr>
        <p:txBody>
          <a:bodyPr wrap="square" rtlCol="0">
            <a:spAutoFit/>
          </a:bodyPr>
          <a:lstStyle/>
          <a:p>
            <a:r>
              <a:rPr lang="zh-CN" altLang="en-US" sz="4400" spc="600" dirty="0" smtClean="0">
                <a:solidFill>
                  <a:schemeClr val="tx1">
                    <a:lumMod val="75000"/>
                    <a:lumOff val="25000"/>
                  </a:schemeClr>
                </a:solidFill>
                <a:latin typeface="阿里巴巴普惠体 3.0 75 SemiBold" panose="00020600040101010101" charset="-122"/>
                <a:ea typeface="阿里巴巴普惠体 3.0 75 SemiBold" panose="00020600040101010101" charset="-122"/>
              </a:rPr>
              <a:t>在此输入您的标题</a:t>
            </a:r>
            <a:endParaRPr lang="zh-CN" altLang="en-US" sz="4400" spc="600" dirty="0" smtClean="0">
              <a:solidFill>
                <a:schemeClr val="tx1">
                  <a:lumMod val="75000"/>
                  <a:lumOff val="25000"/>
                </a:schemeClr>
              </a:solidFill>
              <a:latin typeface="阿里巴巴普惠体 3.0 75 SemiBold" panose="00020600040101010101" charset="-122"/>
              <a:ea typeface="阿里巴巴普惠体 3.0 75 SemiBold" panose="00020600040101010101" charset="-122"/>
            </a:endParaRPr>
          </a:p>
        </p:txBody>
      </p:sp>
      <p:sp>
        <p:nvSpPr>
          <p:cNvPr id="10" name="文本框 9"/>
          <p:cNvSpPr txBox="1"/>
          <p:nvPr/>
        </p:nvSpPr>
        <p:spPr>
          <a:xfrm>
            <a:off x="1969770" y="2506980"/>
            <a:ext cx="1888490" cy="1676400"/>
          </a:xfrm>
          <a:prstGeom prst="rect">
            <a:avLst/>
          </a:prstGeom>
          <a:noFill/>
        </p:spPr>
        <p:txBody>
          <a:bodyPr wrap="square" rtlCol="0">
            <a:noAutofit/>
          </a:bodyPr>
          <a:lstStyle/>
          <a:p>
            <a:r>
              <a:rPr lang="en-US" altLang="zh-CN" sz="10800" dirty="0">
                <a:solidFill>
                  <a:schemeClr val="tx1"/>
                </a:solidFill>
                <a:latin typeface="阿里巴巴普惠体 3.0 75 SemiBold" panose="00020600040101010101" charset="-122"/>
                <a:ea typeface="阿里巴巴普惠体 3.0 75 SemiBold" panose="00020600040101010101" charset="-122"/>
              </a:rPr>
              <a:t>02</a:t>
            </a:r>
            <a:endParaRPr lang="en-US" altLang="zh-CN" sz="10800" dirty="0">
              <a:solidFill>
                <a:schemeClr val="tx1"/>
              </a:solidFill>
              <a:latin typeface="阿里巴巴普惠体 3.0 75 SemiBold" panose="00020600040101010101" charset="-122"/>
              <a:ea typeface="阿里巴巴普惠体 3.0 75 SemiBold" panose="00020600040101010101" charset="-122"/>
            </a:endParaRPr>
          </a:p>
        </p:txBody>
      </p:sp>
      <p:sp>
        <p:nvSpPr>
          <p:cNvPr id="2" name="文本框 1"/>
          <p:cNvSpPr txBox="1"/>
          <p:nvPr/>
        </p:nvSpPr>
        <p:spPr>
          <a:xfrm>
            <a:off x="4858385" y="2185670"/>
            <a:ext cx="1955800" cy="768350"/>
          </a:xfrm>
          <a:prstGeom prst="rect">
            <a:avLst/>
          </a:prstGeom>
          <a:noFill/>
        </p:spPr>
        <p:txBody>
          <a:bodyPr wrap="square" rtlCol="0" anchor="t">
            <a:spAutoFit/>
          </a:bodyPr>
          <a:p>
            <a:r>
              <a:rPr lang="en-US" altLang="zh-CN" sz="4400" dirty="0">
                <a:latin typeface="阿里巴巴普惠体 3.0 55 Regular" panose="00020600040101010101" charset="-122"/>
                <a:ea typeface="阿里巴巴普惠体 3.0 55 Regular" panose="00020600040101010101" charset="-122"/>
                <a:cs typeface="+mn-ea"/>
                <a:sym typeface="+mn-lt"/>
              </a:rPr>
              <a:t>PART</a:t>
            </a:r>
            <a:endParaRPr lang="en-US" altLang="zh-CN" sz="4400" dirty="0">
              <a:latin typeface="阿里巴巴普惠体 3.0 55 Regular" panose="00020600040101010101" charset="-122"/>
              <a:ea typeface="阿里巴巴普惠体 3.0 55 Regular" panose="00020600040101010101"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250" advClick="0" advTm="3000">
        <p14:vortex dir="r"/>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6"/>
          <p:cNvSpPr/>
          <p:nvPr/>
        </p:nvSpPr>
        <p:spPr>
          <a:xfrm>
            <a:off x="353" y="2775283"/>
            <a:ext cx="12191647" cy="3180333"/>
          </a:xfrm>
          <a:prstGeom prst="rect">
            <a:avLst/>
          </a:prstGeom>
          <a:solidFill>
            <a:schemeClr val="bg1"/>
          </a:solidFill>
          <a:ln w="12700" cap="flat" cmpd="sng">
            <a:solidFill>
              <a:schemeClr val="bg1">
                <a:lumMod val="65000"/>
                <a:alpha val="32000"/>
              </a:schemeClr>
            </a:solid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sz="1355" b="1" dirty="0">
              <a:gradFill>
                <a:gsLst>
                  <a:gs pos="18000">
                    <a:srgbClr val="FE9A67"/>
                  </a:gs>
                  <a:gs pos="98000">
                    <a:srgbClr val="E94201"/>
                  </a:gs>
                  <a:gs pos="78000">
                    <a:srgbClr val="FE560C"/>
                  </a:gs>
                </a:gsLst>
                <a:lin ang="2700000" scaled="0"/>
              </a:gradFill>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14" name="Shape7"/>
          <p:cNvSpPr/>
          <p:nvPr/>
        </p:nvSpPr>
        <p:spPr>
          <a:xfrm>
            <a:off x="6710053" y="1071079"/>
            <a:ext cx="4091535" cy="5341328"/>
          </a:xfrm>
          <a:prstGeom prst="roundRect">
            <a:avLst>
              <a:gd name="adj" fmla="val 10348"/>
            </a:avLst>
          </a:prstGeom>
          <a:blipFill dpi="0" rotWithShape="1">
            <a:blip r:embed="rId1" cstate="screen"/>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dirty="0">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11" name="Shape9"/>
          <p:cNvSpPr txBox="1"/>
          <p:nvPr>
            <p:custDataLst>
              <p:tags r:id="rId2"/>
            </p:custDataLst>
          </p:nvPr>
        </p:nvSpPr>
        <p:spPr>
          <a:xfrm>
            <a:off x="2933293" y="3123748"/>
            <a:ext cx="1404620" cy="460375"/>
          </a:xfrm>
          <a:prstGeom prst="rect">
            <a:avLst/>
          </a:prstGeom>
          <a:noFill/>
        </p:spPr>
        <p:txBody>
          <a:bodyPr wrap="none" rtlCol="0">
            <a:spAutoFit/>
          </a:bodyPr>
          <a:lstStyle/>
          <a:p>
            <a:r>
              <a:rPr lang="zh-CN" altLang="en-US" sz="2400" b="1" dirty="0">
                <a:solidFill>
                  <a:schemeClr val="tx1">
                    <a:lumMod val="85000"/>
                    <a:lumOff val="15000"/>
                  </a:schemeClr>
                </a:solidFill>
                <a:latin typeface="阿里巴巴普惠体 3.0 75 SemiBold" panose="00020600040101010101" charset="-122"/>
                <a:ea typeface="阿里巴巴普惠体 3.0 75 SemiBold" panose="00020600040101010101" charset="-122"/>
                <a:sym typeface="思源宋体 CN" panose="02020400000000000000" pitchFamily="18" charset="-122"/>
              </a:rPr>
              <a:t>填写标题</a:t>
            </a:r>
            <a:endParaRPr lang="zh-CN" altLang="en-US" sz="2400" b="1" dirty="0">
              <a:solidFill>
                <a:schemeClr val="tx1">
                  <a:lumMod val="85000"/>
                  <a:lumOff val="15000"/>
                </a:schemeClr>
              </a:solidFill>
              <a:latin typeface="阿里巴巴普惠体 3.0 75 SemiBold" panose="00020600040101010101" charset="-122"/>
              <a:ea typeface="阿里巴巴普惠体 3.0 75 SemiBold" panose="00020600040101010101" charset="-122"/>
              <a:sym typeface="思源宋体 CN" panose="02020400000000000000" pitchFamily="18" charset="-122"/>
            </a:endParaRPr>
          </a:p>
        </p:txBody>
      </p:sp>
      <p:sp>
        <p:nvSpPr>
          <p:cNvPr id="12" name="Shape10"/>
          <p:cNvSpPr txBox="1"/>
          <p:nvPr>
            <p:custDataLst>
              <p:tags r:id="rId3"/>
            </p:custDataLst>
          </p:nvPr>
        </p:nvSpPr>
        <p:spPr>
          <a:xfrm>
            <a:off x="2933293" y="3546592"/>
            <a:ext cx="2697999" cy="737235"/>
          </a:xfrm>
          <a:prstGeom prst="rect">
            <a:avLst/>
          </a:prstGeom>
          <a:noFill/>
        </p:spPr>
        <p:txBody>
          <a:bodyPr wrap="square" rtlCol="0">
            <a:spAutoFit/>
          </a:bodyPr>
          <a:lstStyle/>
          <a:p>
            <a:pPr defTabSz="514350">
              <a:lnSpc>
                <a:spcPct val="150000"/>
              </a:lnSpc>
              <a:defRPr/>
            </a:pPr>
            <a:r>
              <a:rPr lang="zh-CN" altLang="en-US" sz="1400" dirty="0">
                <a:solidFill>
                  <a:schemeClr val="tx1">
                    <a:lumMod val="85000"/>
                    <a:lumOff val="15000"/>
                  </a:schemeClr>
                </a:solidFill>
                <a:latin typeface="阿里巴巴普惠体 3.0 45 Light" panose="00020600040101010101" charset="-122"/>
                <a:ea typeface="阿里巴巴普惠体 3.0 45 Light" panose="00020600040101010101" charset="-122"/>
                <a:sym typeface="思源宋体 CN" panose="02020400000000000000" pitchFamily="18" charset="-122"/>
              </a:rPr>
              <a:t>请您单击此处添加合适文字加以解释说明，可调整文字。</a:t>
            </a:r>
            <a:endParaRPr lang="zh-CN" altLang="en-US" sz="1400" dirty="0">
              <a:solidFill>
                <a:schemeClr val="tx1">
                  <a:lumMod val="85000"/>
                  <a:lumOff val="15000"/>
                </a:schemeClr>
              </a:solidFill>
              <a:latin typeface="阿里巴巴普惠体 3.0 45 Light" panose="00020600040101010101" charset="-122"/>
              <a:ea typeface="阿里巴巴普惠体 3.0 45 Light" panose="00020600040101010101" charset="-122"/>
              <a:sym typeface="思源宋体 CN" panose="02020400000000000000" pitchFamily="18" charset="-122"/>
            </a:endParaRPr>
          </a:p>
        </p:txBody>
      </p:sp>
      <p:sp>
        <p:nvSpPr>
          <p:cNvPr id="19" name="Shape12"/>
          <p:cNvSpPr txBox="1"/>
          <p:nvPr>
            <p:custDataLst>
              <p:tags r:id="rId4"/>
            </p:custDataLst>
          </p:nvPr>
        </p:nvSpPr>
        <p:spPr>
          <a:xfrm>
            <a:off x="2933293" y="4639116"/>
            <a:ext cx="1407160" cy="460375"/>
          </a:xfrm>
          <a:prstGeom prst="rect">
            <a:avLst/>
          </a:prstGeom>
          <a:noFill/>
        </p:spPr>
        <p:txBody>
          <a:bodyPr wrap="none" rtlCol="0">
            <a:spAutoFit/>
          </a:bodyPr>
          <a:lstStyle/>
          <a:p>
            <a:r>
              <a:rPr lang="zh-CN" altLang="en-US" sz="2400" b="1" dirty="0">
                <a:solidFill>
                  <a:schemeClr val="tx1">
                    <a:lumMod val="85000"/>
                    <a:lumOff val="15000"/>
                  </a:schemeClr>
                </a:solidFill>
                <a:latin typeface="阿里巴巴普惠体 3.0 75 SemiBold" panose="00020600040101010101" charset="-122"/>
                <a:ea typeface="阿里巴巴普惠体 3.0 75 SemiBold" panose="00020600040101010101" charset="-122"/>
                <a:sym typeface="思源宋体 CN" panose="02020400000000000000" pitchFamily="18" charset="-122"/>
              </a:rPr>
              <a:t>填写标题</a:t>
            </a:r>
            <a:endParaRPr lang="zh-CN" altLang="en-US" sz="2400" b="1" dirty="0">
              <a:solidFill>
                <a:schemeClr val="tx1">
                  <a:lumMod val="85000"/>
                  <a:lumOff val="15000"/>
                </a:schemeClr>
              </a:solidFill>
              <a:latin typeface="阿里巴巴普惠体 3.0 75 SemiBold" panose="00020600040101010101" charset="-122"/>
              <a:ea typeface="阿里巴巴普惠体 3.0 75 SemiBold" panose="00020600040101010101" charset="-122"/>
              <a:sym typeface="思源宋体 CN" panose="02020400000000000000" pitchFamily="18" charset="-122"/>
            </a:endParaRPr>
          </a:p>
        </p:txBody>
      </p:sp>
      <p:sp>
        <p:nvSpPr>
          <p:cNvPr id="20" name="Shape13"/>
          <p:cNvSpPr txBox="1"/>
          <p:nvPr>
            <p:custDataLst>
              <p:tags r:id="rId5"/>
            </p:custDataLst>
          </p:nvPr>
        </p:nvSpPr>
        <p:spPr>
          <a:xfrm>
            <a:off x="2933293" y="5061960"/>
            <a:ext cx="2697999" cy="737235"/>
          </a:xfrm>
          <a:prstGeom prst="rect">
            <a:avLst/>
          </a:prstGeom>
          <a:noFill/>
        </p:spPr>
        <p:txBody>
          <a:bodyPr wrap="square" rtlCol="0">
            <a:spAutoFit/>
          </a:bodyPr>
          <a:lstStyle/>
          <a:p>
            <a:pPr defTabSz="514350">
              <a:lnSpc>
                <a:spcPct val="150000"/>
              </a:lnSpc>
              <a:defRPr/>
            </a:pPr>
            <a:r>
              <a:rPr lang="zh-CN" altLang="en-US" sz="1400" dirty="0">
                <a:solidFill>
                  <a:schemeClr val="tx1">
                    <a:lumMod val="85000"/>
                    <a:lumOff val="15000"/>
                  </a:schemeClr>
                </a:solidFill>
                <a:latin typeface="阿里巴巴普惠体 3.0 45 Light" panose="00020600040101010101" charset="-122"/>
                <a:ea typeface="阿里巴巴普惠体 3.0 45 Light" panose="00020600040101010101" charset="-122"/>
                <a:sym typeface="思源宋体 CN" panose="02020400000000000000" pitchFamily="18" charset="-122"/>
              </a:rPr>
              <a:t>请您单击此处添加合适文字加以解释说明，可调整文字。</a:t>
            </a:r>
            <a:endParaRPr lang="zh-CN" altLang="en-US" sz="1400" dirty="0">
              <a:solidFill>
                <a:schemeClr val="tx1">
                  <a:lumMod val="85000"/>
                  <a:lumOff val="15000"/>
                </a:schemeClr>
              </a:solidFill>
              <a:latin typeface="阿里巴巴普惠体 3.0 45 Light" panose="00020600040101010101" charset="-122"/>
              <a:ea typeface="阿里巴巴普惠体 3.0 45 Light" panose="00020600040101010101" charset="-122"/>
              <a:sym typeface="思源宋体 CN" panose="02020400000000000000" pitchFamily="18" charset="-122"/>
            </a:endParaRPr>
          </a:p>
        </p:txBody>
      </p:sp>
      <p:sp>
        <p:nvSpPr>
          <p:cNvPr id="39" name="Shape16"/>
          <p:cNvSpPr txBox="1"/>
          <p:nvPr/>
        </p:nvSpPr>
        <p:spPr>
          <a:xfrm>
            <a:off x="353285" y="1346699"/>
            <a:ext cx="6370748" cy="1106805"/>
          </a:xfrm>
          <a:prstGeom prst="rect">
            <a:avLst/>
          </a:prstGeom>
          <a:noFill/>
        </p:spPr>
        <p:txBody>
          <a:bodyPr vert="horz" wrap="square" rtlCol="0" anchor="t">
            <a:spAutoFit/>
          </a:bodyPr>
          <a:lstStyle/>
          <a:p>
            <a:pPr algn="ctr">
              <a:buClrTx/>
              <a:buSzTx/>
              <a:buFontTx/>
            </a:pPr>
            <a:r>
              <a:rPr lang="en-US" altLang="zh-CN" sz="6600" b="1" cap="all" dirty="0">
                <a:ln>
                  <a:solidFill>
                    <a:schemeClr val="bg1">
                      <a:lumMod val="65000"/>
                      <a:alpha val="34000"/>
                    </a:schemeClr>
                  </a:solidFill>
                </a:ln>
                <a:solidFill>
                  <a:schemeClr val="bg1">
                    <a:lumMod val="65000"/>
                    <a:alpha val="7000"/>
                  </a:schemeClr>
                </a:solidFill>
                <a:latin typeface="阿里巴巴普惠体 3.0 75 SemiBold" panose="00020600040101010101" charset="-122"/>
                <a:ea typeface="阿里巴巴普惠体 3.0 75 SemiBold" panose="00020600040101010101" charset="-122"/>
                <a:sym typeface="思源宋体 CN" panose="02020400000000000000" pitchFamily="18" charset="-122"/>
              </a:rPr>
              <a:t>TITLE</a:t>
            </a:r>
            <a:r>
              <a:rPr lang="zh-CN" altLang="en-US" sz="6600" b="1" cap="all" dirty="0">
                <a:ln>
                  <a:solidFill>
                    <a:schemeClr val="bg1">
                      <a:lumMod val="65000"/>
                      <a:alpha val="34000"/>
                    </a:schemeClr>
                  </a:solidFill>
                </a:ln>
                <a:solidFill>
                  <a:schemeClr val="bg1">
                    <a:lumMod val="65000"/>
                    <a:alpha val="7000"/>
                  </a:schemeClr>
                </a:solidFill>
                <a:latin typeface="阿里巴巴普惠体 3.0 75 SemiBold" panose="00020600040101010101" charset="-122"/>
                <a:ea typeface="阿里巴巴普惠体 3.0 75 SemiBold" panose="00020600040101010101" charset="-122"/>
                <a:sym typeface="思源宋体 CN" panose="02020400000000000000" pitchFamily="18" charset="-122"/>
              </a:rPr>
              <a:t> </a:t>
            </a:r>
            <a:r>
              <a:rPr lang="en-GB" altLang="zh-CN" sz="6600" b="1" cap="all" dirty="0">
                <a:ln>
                  <a:solidFill>
                    <a:schemeClr val="bg1">
                      <a:lumMod val="65000"/>
                      <a:alpha val="34000"/>
                    </a:schemeClr>
                  </a:solidFill>
                </a:ln>
                <a:solidFill>
                  <a:schemeClr val="bg1">
                    <a:lumMod val="65000"/>
                    <a:alpha val="7000"/>
                  </a:schemeClr>
                </a:solidFill>
                <a:latin typeface="阿里巴巴普惠体 3.0 75 SemiBold" panose="00020600040101010101" charset="-122"/>
                <a:ea typeface="阿里巴巴普惠体 3.0 75 SemiBold" panose="00020600040101010101" charset="-122"/>
                <a:sym typeface="思源宋体 CN" panose="02020400000000000000" pitchFamily="18" charset="-122"/>
              </a:rPr>
              <a:t>HERE</a:t>
            </a:r>
            <a:r>
              <a:rPr lang="en-GB" altLang="zh-CN" sz="6600" b="1" cap="all" dirty="0">
                <a:ln>
                  <a:solidFill>
                    <a:schemeClr val="bg1">
                      <a:lumMod val="75000"/>
                      <a:alpha val="34000"/>
                    </a:schemeClr>
                  </a:solidFill>
                </a:ln>
                <a:solidFill>
                  <a:srgbClr val="EE822F">
                    <a:alpha val="7000"/>
                  </a:srgbClr>
                </a:solidFill>
                <a:latin typeface="阿里巴巴普惠体 3.0 75 SemiBold" panose="00020600040101010101" charset="-122"/>
                <a:ea typeface="阿里巴巴普惠体 3.0 75 SemiBold" panose="00020600040101010101" charset="-122"/>
                <a:sym typeface="思源宋体 CN" panose="02020400000000000000" pitchFamily="18" charset="-122"/>
              </a:rPr>
              <a:t> </a:t>
            </a:r>
            <a:endParaRPr lang="en-GB" altLang="zh-CN" sz="6600" b="1" cap="all" dirty="0">
              <a:ln>
                <a:solidFill>
                  <a:schemeClr val="bg1">
                    <a:lumMod val="75000"/>
                    <a:alpha val="34000"/>
                  </a:schemeClr>
                </a:solidFill>
              </a:ln>
              <a:solidFill>
                <a:srgbClr val="EE822F">
                  <a:alpha val="7000"/>
                </a:srgbClr>
              </a:solidFill>
              <a:latin typeface="阿里巴巴普惠体 3.0 75 SemiBold" panose="00020600040101010101" charset="-122"/>
              <a:ea typeface="阿里巴巴普惠体 3.0 75 SemiBold" panose="00020600040101010101" charset="-122"/>
              <a:sym typeface="思源宋体 CN" panose="02020400000000000000" pitchFamily="18" charset="-122"/>
            </a:endParaRPr>
          </a:p>
        </p:txBody>
      </p:sp>
      <p:sp>
        <p:nvSpPr>
          <p:cNvPr id="40" name="Shape17"/>
          <p:cNvSpPr txBox="1"/>
          <p:nvPr/>
        </p:nvSpPr>
        <p:spPr>
          <a:xfrm>
            <a:off x="1216131" y="1810377"/>
            <a:ext cx="2989580" cy="768350"/>
          </a:xfrm>
          <a:prstGeom prst="rect">
            <a:avLst/>
          </a:prstGeom>
          <a:noFill/>
        </p:spPr>
        <p:txBody>
          <a:bodyPr wrap="none" rtlCol="0">
            <a:spAutoFit/>
          </a:bodyPr>
          <a:lstStyle>
            <a:defPPr>
              <a:defRPr lang="zh-CN"/>
            </a:defPPr>
            <a:lvl1pPr>
              <a:defRPr sz="3200" b="1">
                <a:gradFill>
                  <a:gsLst>
                    <a:gs pos="9000">
                      <a:schemeClr val="accent1"/>
                    </a:gs>
                    <a:gs pos="100000">
                      <a:schemeClr val="accent2"/>
                    </a:gs>
                  </a:gsLst>
                  <a:lin ang="9600000" scaled="0"/>
                </a:gradFill>
                <a:latin typeface="MiSans" panose="00000500000000000000" charset="-122"/>
                <a:ea typeface="MiSans" panose="00000500000000000000" charset="-122"/>
              </a:defRPr>
            </a:lvl1pPr>
          </a:lstStyle>
          <a:p>
            <a:pPr algn="ctr"/>
            <a:r>
              <a:rPr lang="en-US" sz="4400" dirty="0">
                <a:solidFill>
                  <a:schemeClr val="tx1"/>
                </a:solidFill>
                <a:latin typeface="阿里巴巴普惠体 3.0 75 SemiBold" panose="00020600040101010101" charset="-122"/>
                <a:ea typeface="阿里巴巴普惠体 3.0 75 SemiBold" panose="00020600040101010101" charset="-122"/>
                <a:sym typeface="思源宋体 CN" panose="02020400000000000000" pitchFamily="18" charset="-122"/>
              </a:rPr>
              <a:t>输入大标题</a:t>
            </a:r>
            <a:endParaRPr lang="en-US" sz="4400" dirty="0">
              <a:solidFill>
                <a:schemeClr val="tx1"/>
              </a:solidFill>
              <a:latin typeface="阿里巴巴普惠体 3.0 75 SemiBold" panose="00020600040101010101" charset="-122"/>
              <a:ea typeface="阿里巴巴普惠体 3.0 75 SemiBold" panose="00020600040101010101" charset="-122"/>
              <a:sym typeface="思源宋体 CN" panose="02020400000000000000" pitchFamily="18" charset="-122"/>
            </a:endParaRPr>
          </a:p>
        </p:txBody>
      </p:sp>
      <p:sp>
        <p:nvSpPr>
          <p:cNvPr id="120" name="AutoShape 59"/>
          <p:cNvSpPr/>
          <p:nvPr>
            <p:custDataLst>
              <p:tags r:id="rId6"/>
            </p:custDataLst>
          </p:nvPr>
        </p:nvSpPr>
        <p:spPr bwMode="auto">
          <a:xfrm>
            <a:off x="1800649" y="4960409"/>
            <a:ext cx="480483" cy="478367"/>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accent1">
              <a:lumMod val="60000"/>
              <a:lumOff val="40000"/>
            </a:schemeClr>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nvGrpSpPr>
          <p:cNvPr id="191" name="Group 124"/>
          <p:cNvGrpSpPr/>
          <p:nvPr>
            <p:custDataLst>
              <p:tags r:id="rId7"/>
            </p:custDataLst>
          </p:nvPr>
        </p:nvGrpSpPr>
        <p:grpSpPr>
          <a:xfrm>
            <a:off x="1801800" y="3322890"/>
            <a:ext cx="479705" cy="403573"/>
            <a:chOff x="5368132" y="2625725"/>
            <a:chExt cx="465138" cy="391319"/>
          </a:xfrm>
          <a:solidFill>
            <a:schemeClr val="accent1">
              <a:lumMod val="60000"/>
              <a:lumOff val="40000"/>
            </a:schemeClr>
          </a:solidFill>
        </p:grpSpPr>
        <p:sp>
          <p:nvSpPr>
            <p:cNvPr id="192" name="AutoShape 120"/>
            <p:cNvSpPr/>
            <p:nvPr>
              <p:custDataLst>
                <p:tags r:id="rId8"/>
              </p:custDataLst>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93" name="AutoShape 121"/>
            <p:cNvSpPr/>
            <p:nvPr>
              <p:custDataLst>
                <p:tags r:id="rId9"/>
              </p:custDataLst>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94" name="AutoShape 122"/>
            <p:cNvSpPr/>
            <p:nvPr>
              <p:custDataLst>
                <p:tags r:id="rId10"/>
              </p:custDataLst>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sp>
        <p:nvSpPr>
          <p:cNvPr id="4" name="文本框 3"/>
          <p:cNvSpPr txBox="1"/>
          <p:nvPr/>
        </p:nvSpPr>
        <p:spPr>
          <a:xfrm>
            <a:off x="515620" y="104775"/>
            <a:ext cx="6096000" cy="521970"/>
          </a:xfrm>
          <a:prstGeom prst="rect">
            <a:avLst/>
          </a:prstGeom>
          <a:noFill/>
        </p:spPr>
        <p:txBody>
          <a:bodyPr wrap="square" rtlCol="0" anchor="t">
            <a:spAutoFit/>
          </a:bodyPr>
          <a:p>
            <a:pPr algn="l"/>
            <a:r>
              <a:rPr lang="zh-CN" altLang="en-US" sz="2800" dirty="0">
                <a:solidFill>
                  <a:schemeClr val="bg1"/>
                </a:solidFill>
                <a:latin typeface="阿里巴巴普惠体 3.0 105 Heavy" panose="00020600040101010101" charset="-122"/>
                <a:ea typeface="阿里巴巴普惠体 3.0 105 Heavy" panose="00020600040101010101" charset="-122"/>
                <a:sym typeface="Arial" panose="020B0604020202020204"/>
              </a:rPr>
              <a:t>点击输入标题</a:t>
            </a:r>
            <a:endParaRPr lang="zh-CN" altLang="en-US" sz="2800" dirty="0">
              <a:solidFill>
                <a:schemeClr val="bg1"/>
              </a:solidFill>
              <a:latin typeface="阿里巴巴普惠体 3.0 105 Heavy" panose="00020600040101010101" charset="-122"/>
              <a:ea typeface="阿里巴巴普惠体 3.0 105 Heavy" panose="00020600040101010101" charset="-122"/>
              <a:sym typeface="Arial" panose="020B0604020202020204"/>
            </a:endParaRPr>
          </a:p>
        </p:txBody>
      </p:sp>
      <p:sp>
        <p:nvSpPr>
          <p:cNvPr id="5" name="TextBox 76"/>
          <p:cNvSpPr txBox="1">
            <a:spLocks noChangeArrowheads="1"/>
          </p:cNvSpPr>
          <p:nvPr/>
        </p:nvSpPr>
        <p:spPr bwMode="auto">
          <a:xfrm>
            <a:off x="545356" y="93786"/>
            <a:ext cx="20116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solidFill>
                  <a:srgbClr val="4D4948"/>
                </a:solidFill>
                <a:latin typeface="阿里巴巴普惠体 3.0 75 SemiBold" panose="00020600040101010101" charset="-122"/>
                <a:ea typeface="阿里巴巴普惠体 3.0 75 SemiBold" panose="00020600040101010101" charset="-122"/>
              </a:rPr>
              <a:t>单击添加标题</a:t>
            </a:r>
            <a:endParaRPr lang="zh-CN" altLang="en-US" sz="2400" dirty="0">
              <a:solidFill>
                <a:srgbClr val="4D4948"/>
              </a:solidFill>
              <a:latin typeface="阿里巴巴普惠体 3.0 75 SemiBold" panose="00020600040101010101" charset="-122"/>
              <a:ea typeface="阿里巴巴普惠体 3.0 75 SemiBold" panose="00020600040101010101" charset="-122"/>
            </a:endParaRPr>
          </a:p>
        </p:txBody>
      </p:sp>
      <p:cxnSp>
        <p:nvCxnSpPr>
          <p:cNvPr id="6" name="直接连接符 46"/>
          <p:cNvCxnSpPr>
            <a:cxnSpLocks noChangeShapeType="1"/>
          </p:cNvCxnSpPr>
          <p:nvPr/>
        </p:nvCxnSpPr>
        <p:spPr bwMode="auto">
          <a:xfrm flipH="1">
            <a:off x="618387" y="593848"/>
            <a:ext cx="10729552" cy="0"/>
          </a:xfrm>
          <a:prstGeom prst="line">
            <a:avLst/>
          </a:prstGeom>
          <a:noFill/>
          <a:ln w="9525" cmpd="sng">
            <a:solidFill>
              <a:srgbClr val="4D494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Freeform 5"/>
          <p:cNvSpPr>
            <a:spLocks noChangeAspect="1"/>
          </p:cNvSpPr>
          <p:nvPr/>
        </p:nvSpPr>
        <p:spPr bwMode="auto">
          <a:xfrm>
            <a:off x="7510" y="203323"/>
            <a:ext cx="344488" cy="395288"/>
          </a:xfrm>
          <a:custGeom>
            <a:avLst/>
            <a:gdLst>
              <a:gd name="T0" fmla="*/ 587 w 587"/>
              <a:gd name="T1" fmla="*/ 339 h 677"/>
              <a:gd name="T2" fmla="*/ 293 w 587"/>
              <a:gd name="T3" fmla="*/ 508 h 677"/>
              <a:gd name="T4" fmla="*/ 0 w 587"/>
              <a:gd name="T5" fmla="*/ 677 h 677"/>
              <a:gd name="T6" fmla="*/ 0 w 587"/>
              <a:gd name="T7" fmla="*/ 339 h 677"/>
              <a:gd name="T8" fmla="*/ 0 w 587"/>
              <a:gd name="T9" fmla="*/ 0 h 677"/>
              <a:gd name="T10" fmla="*/ 293 w 587"/>
              <a:gd name="T11" fmla="*/ 169 h 677"/>
              <a:gd name="T12" fmla="*/ 587 w 587"/>
              <a:gd name="T13" fmla="*/ 339 h 677"/>
            </a:gdLst>
            <a:ahLst/>
            <a:cxnLst>
              <a:cxn ang="0">
                <a:pos x="T0" y="T1"/>
              </a:cxn>
              <a:cxn ang="0">
                <a:pos x="T2" y="T3"/>
              </a:cxn>
              <a:cxn ang="0">
                <a:pos x="T4" y="T5"/>
              </a:cxn>
              <a:cxn ang="0">
                <a:pos x="T6" y="T7"/>
              </a:cxn>
              <a:cxn ang="0">
                <a:pos x="T8" y="T9"/>
              </a:cxn>
              <a:cxn ang="0">
                <a:pos x="T10" y="T11"/>
              </a:cxn>
              <a:cxn ang="0">
                <a:pos x="T12" y="T13"/>
              </a:cxn>
            </a:cxnLst>
            <a:rect l="0" t="0" r="r" b="b"/>
            <a:pathLst>
              <a:path w="587" h="677">
                <a:moveTo>
                  <a:pt x="587" y="339"/>
                </a:moveTo>
                <a:lnTo>
                  <a:pt x="293" y="508"/>
                </a:lnTo>
                <a:lnTo>
                  <a:pt x="0" y="677"/>
                </a:lnTo>
                <a:lnTo>
                  <a:pt x="0" y="339"/>
                </a:lnTo>
                <a:lnTo>
                  <a:pt x="0" y="0"/>
                </a:lnTo>
                <a:lnTo>
                  <a:pt x="293" y="169"/>
                </a:lnTo>
                <a:lnTo>
                  <a:pt x="587" y="339"/>
                </a:lnTo>
                <a:close/>
              </a:path>
            </a:pathLst>
          </a:custGeom>
          <a:solidFill>
            <a:schemeClr val="tx1"/>
          </a:solidFill>
          <a:ln>
            <a:noFill/>
          </a:ln>
        </p:spPr>
        <p:txBody>
          <a:bodyPr/>
          <a:lstStyle/>
          <a:p>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2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300" fill="hold"/>
                                        <p:tgtEl>
                                          <p:spTgt spid="7"/>
                                        </p:tgtEl>
                                        <p:attrNameLst>
                                          <p:attrName>ppt_x</p:attrName>
                                        </p:attrNameLst>
                                      </p:cBhvr>
                                      <p:tavLst>
                                        <p:tav tm="0">
                                          <p:val>
                                            <p:strVal val="0-#ppt_w/2"/>
                                          </p:val>
                                        </p:tav>
                                        <p:tav tm="100000">
                                          <p:val>
                                            <p:strVal val="#ppt_x"/>
                                          </p:val>
                                        </p:tav>
                                      </p:tavLst>
                                    </p:anim>
                                    <p:anim calcmode="lin" valueType="num">
                                      <p:cBhvr additive="base">
                                        <p:cTn id="13" dur="3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3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5"/>
                                        </p:tgtEl>
                                        <p:attrNameLst>
                                          <p:attrName>style.visibility</p:attrName>
                                        </p:attrNameLst>
                                      </p:cBhvr>
                                      <p:to>
                                        <p:strVal val="visible"/>
                                      </p:to>
                                    </p:set>
                                    <p:anim calcmode="lin" valueType="num">
                                      <p:cBhvr>
                                        <p:cTn id="21"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2" dur="400" fill="hold"/>
                                        <p:tgtEl>
                                          <p:spTgt spid="5"/>
                                        </p:tgtEl>
                                        <p:attrNameLst>
                                          <p:attrName>ppt_y</p:attrName>
                                        </p:attrNameLst>
                                      </p:cBhvr>
                                      <p:tavLst>
                                        <p:tav tm="0">
                                          <p:val>
                                            <p:strVal val="#ppt_y"/>
                                          </p:val>
                                        </p:tav>
                                        <p:tav tm="100000">
                                          <p:val>
                                            <p:strVal val="#ppt_y"/>
                                          </p:val>
                                        </p:tav>
                                      </p:tavLst>
                                    </p:anim>
                                    <p:anim calcmode="lin" valueType="num">
                                      <p:cBhvr>
                                        <p:cTn id="23"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4"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5" dur="4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autoUpdateAnimBg="0"/>
      <p:bldP spid="7"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hape7"/>
          <p:cNvSpPr txBox="1"/>
          <p:nvPr/>
        </p:nvSpPr>
        <p:spPr>
          <a:xfrm>
            <a:off x="1087975" y="2557719"/>
            <a:ext cx="2625090" cy="1076325"/>
          </a:xfrm>
          <a:prstGeom prst="rect">
            <a:avLst/>
          </a:prstGeom>
          <a:noFill/>
        </p:spPr>
        <p:txBody>
          <a:bodyPr wrap="none" rtlCol="0">
            <a:spAutoFit/>
          </a:bodyPr>
          <a:lstStyle/>
          <a:p>
            <a:pPr algn="l"/>
            <a:r>
              <a:rPr lang="zh-CN" altLang="en-US" sz="3200" b="1" dirty="0">
                <a:solidFill>
                  <a:schemeClr val="tx1"/>
                </a:solidFill>
                <a:latin typeface="阿里巴巴普惠体 3.0 75 SemiBold" panose="00020600040101010101" charset="-122"/>
                <a:ea typeface="阿里巴巴普惠体 3.0 75 SemiBold" panose="00020600040101010101" charset="-122"/>
                <a:sym typeface="思源宋体 CN" panose="02020400000000000000" pitchFamily="18" charset="-122"/>
              </a:rPr>
              <a:t>在这添加</a:t>
            </a:r>
            <a:endParaRPr lang="en-US" altLang="zh-CN" sz="3200" b="1" dirty="0">
              <a:solidFill>
                <a:schemeClr val="tx1"/>
              </a:solidFill>
              <a:latin typeface="阿里巴巴普惠体 3.0 75 SemiBold" panose="00020600040101010101" charset="-122"/>
              <a:ea typeface="阿里巴巴普惠体 3.0 75 SemiBold" panose="00020600040101010101" charset="-122"/>
              <a:sym typeface="思源宋体 CN" panose="02020400000000000000" pitchFamily="18" charset="-122"/>
            </a:endParaRPr>
          </a:p>
          <a:p>
            <a:pPr algn="l"/>
            <a:r>
              <a:rPr lang="zh-CN" altLang="en-US" sz="3200" b="1" dirty="0">
                <a:solidFill>
                  <a:schemeClr val="tx1"/>
                </a:solidFill>
                <a:latin typeface="阿里巴巴普惠体 3.0 75 SemiBold" panose="00020600040101010101" charset="-122"/>
                <a:ea typeface="阿里巴巴普惠体 3.0 75 SemiBold" panose="00020600040101010101" charset="-122"/>
                <a:sym typeface="思源宋体 CN" panose="02020400000000000000" pitchFamily="18" charset="-122"/>
              </a:rPr>
              <a:t>页面标题内容</a:t>
            </a:r>
            <a:endParaRPr lang="zh-CN" altLang="en-US" sz="3200" b="1" dirty="0">
              <a:solidFill>
                <a:schemeClr val="tx1"/>
              </a:solidFill>
              <a:latin typeface="阿里巴巴普惠体 3.0 75 SemiBold" panose="00020600040101010101" charset="-122"/>
              <a:ea typeface="阿里巴巴普惠体 3.0 75 SemiBold" panose="00020600040101010101" charset="-122"/>
              <a:sym typeface="思源宋体 CN" panose="02020400000000000000" pitchFamily="18" charset="-122"/>
            </a:endParaRPr>
          </a:p>
        </p:txBody>
      </p:sp>
      <p:sp>
        <p:nvSpPr>
          <p:cNvPr id="14" name="Shape8"/>
          <p:cNvSpPr txBox="1"/>
          <p:nvPr/>
        </p:nvSpPr>
        <p:spPr>
          <a:xfrm>
            <a:off x="1087975" y="3767484"/>
            <a:ext cx="2745291" cy="2028825"/>
          </a:xfrm>
          <a:prstGeom prst="rect">
            <a:avLst/>
          </a:prstGeom>
          <a:noFill/>
        </p:spPr>
        <p:txBody>
          <a:bodyPr wrap="square" lIns="91422" tIns="45712" rIns="91422" bIns="45712" rtlCol="0">
            <a:spAutoFit/>
          </a:bodyPr>
          <a:lstStyle/>
          <a:p>
            <a:pPr defTabSz="913765">
              <a:lnSpc>
                <a:spcPct val="150000"/>
              </a:lnSpc>
              <a:defRPr/>
            </a:pPr>
            <a:r>
              <a:rPr lang="zh-CN" altLang="en-US" sz="1400" dirty="0">
                <a:solidFill>
                  <a:schemeClr val="tx1">
                    <a:lumMod val="85000"/>
                    <a:lumOff val="15000"/>
                  </a:schemeClr>
                </a:solidFill>
                <a:latin typeface="阿里巴巴普惠体 3.0 45 Light" panose="00020600040101010101" charset="-122"/>
                <a:ea typeface="阿里巴巴普惠体 3.0 45 Light" panose="00020600040101010101" charset="-122"/>
                <a:sym typeface="思源宋体 CN" panose="02020400000000000000" pitchFamily="18" charset="-122"/>
              </a:rPr>
              <a:t>单击此处输入你的正文，文字是您</a:t>
            </a:r>
            <a:r>
              <a:rPr lang="zh-CN" altLang="en-US" sz="1400" dirty="0">
                <a:solidFill>
                  <a:schemeClr val="tx1">
                    <a:lumMod val="85000"/>
                    <a:lumOff val="15000"/>
                  </a:schemeClr>
                </a:solidFill>
                <a:latin typeface="阿里巴巴普惠体 3.0 45 Light" panose="00020600040101010101" charset="-122"/>
                <a:ea typeface="阿里巴巴普惠体 3.0 45 Light" panose="00020600040101010101" charset="-122"/>
                <a:sym typeface="思源宋体 CN" panose="02020400000000000000" pitchFamily="18" charset="-122"/>
              </a:rPr>
              <a:t>思想的提炼，为了最终演示发布的良好效果，请尽量言简意赅的阐述观点；根据需要可酌情增减文字，以便观者可以准确理解您所传达的信息。</a:t>
            </a:r>
            <a:endParaRPr lang="zh-CN" altLang="en-US" sz="1400" dirty="0">
              <a:solidFill>
                <a:schemeClr val="tx1">
                  <a:lumMod val="85000"/>
                  <a:lumOff val="15000"/>
                </a:schemeClr>
              </a:solidFill>
              <a:latin typeface="阿里巴巴普惠体 3.0 45 Light" panose="00020600040101010101" charset="-122"/>
              <a:ea typeface="阿里巴巴普惠体 3.0 45 Light" panose="00020600040101010101" charset="-122"/>
              <a:sym typeface="思源宋体 CN" panose="02020400000000000000" pitchFamily="18" charset="-122"/>
            </a:endParaRPr>
          </a:p>
        </p:txBody>
      </p:sp>
      <p:sp>
        <p:nvSpPr>
          <p:cNvPr id="15" name="Shape9"/>
          <p:cNvSpPr/>
          <p:nvPr/>
        </p:nvSpPr>
        <p:spPr>
          <a:xfrm rot="10800000">
            <a:off x="5327319" y="3287440"/>
            <a:ext cx="5886875" cy="1330804"/>
          </a:xfrm>
          <a:custGeom>
            <a:avLst/>
            <a:gdLst>
              <a:gd name="connsiteX0" fmla="*/ 0 w 2866328"/>
              <a:gd name="connsiteY0" fmla="*/ 0 h 542478"/>
              <a:gd name="connsiteX1" fmla="*/ 2866328 w 2866328"/>
              <a:gd name="connsiteY1" fmla="*/ 0 h 542478"/>
              <a:gd name="connsiteX2" fmla="*/ 2730709 w 2866328"/>
              <a:gd name="connsiteY2" fmla="*/ 542478 h 542478"/>
              <a:gd name="connsiteX3" fmla="*/ 0 w 2866328"/>
              <a:gd name="connsiteY3" fmla="*/ 542478 h 542478"/>
            </a:gdLst>
            <a:ahLst/>
            <a:cxnLst>
              <a:cxn ang="0">
                <a:pos x="connsiteX0" y="connsiteY0"/>
              </a:cxn>
              <a:cxn ang="0">
                <a:pos x="connsiteX1" y="connsiteY1"/>
              </a:cxn>
              <a:cxn ang="0">
                <a:pos x="connsiteX2" y="connsiteY2"/>
              </a:cxn>
              <a:cxn ang="0">
                <a:pos x="connsiteX3" y="connsiteY3"/>
              </a:cxn>
            </a:cxnLst>
            <a:rect l="l" t="t" r="r" b="b"/>
            <a:pathLst>
              <a:path w="2866328" h="542478">
                <a:moveTo>
                  <a:pt x="0" y="0"/>
                </a:moveTo>
                <a:lnTo>
                  <a:pt x="2866328" y="0"/>
                </a:lnTo>
                <a:lnTo>
                  <a:pt x="2730709" y="542478"/>
                </a:lnTo>
                <a:lnTo>
                  <a:pt x="0" y="54247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000" b="1" dirty="0">
              <a:latin typeface="思源宋体 CN" panose="02020400000000000000" pitchFamily="18" charset="-122"/>
              <a:ea typeface="思源宋体 CN" panose="02020400000000000000" pitchFamily="18" charset="-122"/>
              <a:sym typeface="思源宋体 CN" panose="02020400000000000000" pitchFamily="18" charset="-122"/>
            </a:endParaRPr>
          </a:p>
        </p:txBody>
      </p:sp>
      <p:grpSp>
        <p:nvGrpSpPr>
          <p:cNvPr id="16" name="Shape10"/>
          <p:cNvGrpSpPr/>
          <p:nvPr/>
        </p:nvGrpSpPr>
        <p:grpSpPr>
          <a:xfrm>
            <a:off x="4721121" y="3171080"/>
            <a:ext cx="1447167" cy="1447164"/>
            <a:chOff x="892467" y="606990"/>
            <a:chExt cx="1447166" cy="1447164"/>
          </a:xfrm>
          <a:solidFill>
            <a:schemeClr val="tx1">
              <a:lumMod val="75000"/>
              <a:lumOff val="25000"/>
            </a:schemeClr>
          </a:solidFill>
        </p:grpSpPr>
        <p:sp>
          <p:nvSpPr>
            <p:cNvPr id="17" name="Shape10"/>
            <p:cNvSpPr/>
            <p:nvPr/>
          </p:nvSpPr>
          <p:spPr>
            <a:xfrm>
              <a:off x="892467" y="606990"/>
              <a:ext cx="1447166" cy="1447164"/>
            </a:xfrm>
            <a:prstGeom prst="ellipse">
              <a:avLst/>
            </a:prstGeom>
            <a:grpFill/>
            <a:ln w="12700" cmpd="sng">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5" b="1" dirty="0">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18" name="Shape10"/>
            <p:cNvSpPr/>
            <p:nvPr/>
          </p:nvSpPr>
          <p:spPr>
            <a:xfrm rot="2700000">
              <a:off x="1004480" y="719637"/>
              <a:ext cx="1222504" cy="1222504"/>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5" b="1" dirty="0">
                <a:latin typeface="思源宋体 CN" panose="02020400000000000000" pitchFamily="18" charset="-122"/>
                <a:ea typeface="思源宋体 CN" panose="02020400000000000000" pitchFamily="18" charset="-122"/>
                <a:sym typeface="思源宋体 CN" panose="02020400000000000000" pitchFamily="18" charset="-122"/>
              </a:endParaRPr>
            </a:p>
          </p:txBody>
        </p:sp>
      </p:grpSp>
      <p:sp>
        <p:nvSpPr>
          <p:cNvPr id="20" name="Shape11"/>
          <p:cNvSpPr txBox="1"/>
          <p:nvPr/>
        </p:nvSpPr>
        <p:spPr>
          <a:xfrm>
            <a:off x="6450004" y="3542801"/>
            <a:ext cx="4355563" cy="737235"/>
          </a:xfrm>
          <a:prstGeom prst="rect">
            <a:avLst/>
          </a:prstGeom>
          <a:noFill/>
        </p:spPr>
        <p:txBody>
          <a:bodyPr wrap="square" rtlCol="0">
            <a:spAutoFit/>
          </a:bodyPr>
          <a:lstStyle/>
          <a:p>
            <a:pPr defTabSz="342900">
              <a:lnSpc>
                <a:spcPct val="150000"/>
              </a:lnSpc>
              <a:defRPr/>
            </a:pPr>
            <a:r>
              <a:rPr lang="zh-CN" altLang="en-US" sz="1400" kern="0" dirty="0">
                <a:solidFill>
                  <a:schemeClr val="tx1">
                    <a:lumMod val="85000"/>
                    <a:lumOff val="15000"/>
                  </a:schemeClr>
                </a:solidFill>
                <a:latin typeface="阿里巴巴普惠体 3.0 45 Light" panose="00020600040101010101" charset="-122"/>
                <a:ea typeface="阿里巴巴普惠体 3.0 45 Light" panose="00020600040101010101" charset="-122"/>
                <a:sym typeface="思源宋体 CN" panose="02020400000000000000" pitchFamily="18" charset="-122"/>
              </a:rPr>
              <a:t>请您单击此处输入文本内容加以解释说明，可根据自己的需要适当地调整文字的颜色或者大小等属性。</a:t>
            </a:r>
            <a:endParaRPr lang="zh-CN" altLang="en-US" sz="1400" kern="0" dirty="0">
              <a:solidFill>
                <a:schemeClr val="tx1">
                  <a:lumMod val="85000"/>
                  <a:lumOff val="15000"/>
                </a:schemeClr>
              </a:solidFill>
              <a:latin typeface="阿里巴巴普惠体 3.0 45 Light" panose="00020600040101010101" charset="-122"/>
              <a:ea typeface="阿里巴巴普惠体 3.0 45 Light" panose="00020600040101010101" charset="-122"/>
              <a:sym typeface="思源宋体 CN" panose="02020400000000000000" pitchFamily="18" charset="-122"/>
            </a:endParaRPr>
          </a:p>
        </p:txBody>
      </p:sp>
      <p:sp>
        <p:nvSpPr>
          <p:cNvPr id="32" name="Shape15"/>
          <p:cNvSpPr txBox="1"/>
          <p:nvPr/>
        </p:nvSpPr>
        <p:spPr>
          <a:xfrm>
            <a:off x="6512377" y="1989548"/>
            <a:ext cx="4355563" cy="737235"/>
          </a:xfrm>
          <a:prstGeom prst="rect">
            <a:avLst/>
          </a:prstGeom>
          <a:noFill/>
        </p:spPr>
        <p:txBody>
          <a:bodyPr wrap="square" rtlCol="0">
            <a:spAutoFit/>
          </a:bodyPr>
          <a:lstStyle/>
          <a:p>
            <a:pPr defTabSz="342900">
              <a:lnSpc>
                <a:spcPct val="150000"/>
              </a:lnSpc>
              <a:defRPr/>
            </a:pPr>
            <a:r>
              <a:rPr lang="zh-CN" altLang="en-US" sz="1400" kern="0" dirty="0">
                <a:solidFill>
                  <a:schemeClr val="tx1">
                    <a:lumMod val="85000"/>
                    <a:lumOff val="15000"/>
                  </a:schemeClr>
                </a:solidFill>
                <a:latin typeface="阿里巴巴普惠体 3.0 45 Light" panose="00020600040101010101" charset="-122"/>
                <a:ea typeface="阿里巴巴普惠体 3.0 45 Light" panose="00020600040101010101" charset="-122"/>
                <a:sym typeface="思源宋体 CN" panose="02020400000000000000" pitchFamily="18" charset="-122"/>
              </a:rPr>
              <a:t>请您单击此处输入文本内容加以解释说明，可根据自己的需要适当地调整文字的颜色或者大小等属性。</a:t>
            </a:r>
            <a:endParaRPr lang="zh-CN" altLang="en-US" sz="1400" kern="0" dirty="0">
              <a:solidFill>
                <a:schemeClr val="tx1">
                  <a:lumMod val="85000"/>
                  <a:lumOff val="15000"/>
                </a:schemeClr>
              </a:solidFill>
              <a:latin typeface="阿里巴巴普惠体 3.0 45 Light" panose="00020600040101010101" charset="-122"/>
              <a:ea typeface="阿里巴巴普惠体 3.0 45 Light" panose="00020600040101010101" charset="-122"/>
              <a:sym typeface="思源宋体 CN" panose="02020400000000000000" pitchFamily="18" charset="-122"/>
            </a:endParaRPr>
          </a:p>
        </p:txBody>
      </p:sp>
      <p:sp>
        <p:nvSpPr>
          <p:cNvPr id="33" name="Shape16"/>
          <p:cNvSpPr txBox="1"/>
          <p:nvPr/>
        </p:nvSpPr>
        <p:spPr>
          <a:xfrm>
            <a:off x="6512377" y="5190440"/>
            <a:ext cx="4355563" cy="737235"/>
          </a:xfrm>
          <a:prstGeom prst="rect">
            <a:avLst/>
          </a:prstGeom>
          <a:noFill/>
        </p:spPr>
        <p:txBody>
          <a:bodyPr wrap="square" rtlCol="0">
            <a:spAutoFit/>
          </a:bodyPr>
          <a:lstStyle/>
          <a:p>
            <a:pPr defTabSz="342900">
              <a:lnSpc>
                <a:spcPct val="150000"/>
              </a:lnSpc>
              <a:defRPr/>
            </a:pPr>
            <a:r>
              <a:rPr lang="zh-CN" altLang="en-US" sz="1400" kern="0" dirty="0">
                <a:solidFill>
                  <a:schemeClr val="tx1">
                    <a:lumMod val="85000"/>
                    <a:lumOff val="15000"/>
                  </a:schemeClr>
                </a:solidFill>
                <a:latin typeface="阿里巴巴普惠体 3.0 45 Light" panose="00020600040101010101" charset="-122"/>
                <a:ea typeface="阿里巴巴普惠体 3.0 45 Light" panose="00020600040101010101" charset="-122"/>
                <a:sym typeface="思源宋体 CN" panose="02020400000000000000" pitchFamily="18" charset="-122"/>
              </a:rPr>
              <a:t>请您单击此处输入文本内容加以解释说明，可根据自己的需要适当地调整文字的颜色或者大小等属性。</a:t>
            </a:r>
            <a:endParaRPr lang="zh-CN" altLang="en-US" sz="1400" kern="0" dirty="0">
              <a:solidFill>
                <a:schemeClr val="tx1">
                  <a:lumMod val="85000"/>
                  <a:lumOff val="15000"/>
                </a:schemeClr>
              </a:solidFill>
              <a:latin typeface="阿里巴巴普惠体 3.0 45 Light" panose="00020600040101010101" charset="-122"/>
              <a:ea typeface="阿里巴巴普惠体 3.0 45 Light" panose="00020600040101010101" charset="-122"/>
              <a:sym typeface="思源宋体 CN" panose="02020400000000000000" pitchFamily="18" charset="-122"/>
            </a:endParaRPr>
          </a:p>
        </p:txBody>
      </p:sp>
      <p:sp>
        <p:nvSpPr>
          <p:cNvPr id="181" name="AutoShape 112"/>
          <p:cNvSpPr/>
          <p:nvPr/>
        </p:nvSpPr>
        <p:spPr bwMode="auto">
          <a:xfrm>
            <a:off x="5881370" y="2119842"/>
            <a:ext cx="480484" cy="478367"/>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tx2"/>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70" name="AutoShape 104"/>
          <p:cNvSpPr/>
          <p:nvPr/>
        </p:nvSpPr>
        <p:spPr bwMode="auto">
          <a:xfrm>
            <a:off x="5760085" y="5348605"/>
            <a:ext cx="601980" cy="5276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solidFill>
            <a:schemeClr val="tx2"/>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87" name="AutoShape 117"/>
          <p:cNvSpPr/>
          <p:nvPr/>
        </p:nvSpPr>
        <p:spPr bwMode="auto">
          <a:xfrm>
            <a:off x="5053965" y="3634105"/>
            <a:ext cx="780415" cy="584835"/>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r>
              <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rPr>
              <a:t>	</a:t>
            </a: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4" name="文本框 3"/>
          <p:cNvSpPr txBox="1"/>
          <p:nvPr/>
        </p:nvSpPr>
        <p:spPr>
          <a:xfrm>
            <a:off x="515620" y="104775"/>
            <a:ext cx="6096000" cy="521970"/>
          </a:xfrm>
          <a:prstGeom prst="rect">
            <a:avLst/>
          </a:prstGeom>
          <a:noFill/>
        </p:spPr>
        <p:txBody>
          <a:bodyPr wrap="square" rtlCol="0" anchor="t">
            <a:spAutoFit/>
          </a:bodyPr>
          <a:p>
            <a:pPr algn="l"/>
            <a:r>
              <a:rPr lang="zh-CN" altLang="en-US" sz="2800" dirty="0">
                <a:solidFill>
                  <a:schemeClr val="bg1"/>
                </a:solidFill>
                <a:latin typeface="阿里巴巴普惠体 3.0 105 Heavy" panose="00020600040101010101" charset="-122"/>
                <a:ea typeface="阿里巴巴普惠体 3.0 105 Heavy" panose="00020600040101010101" charset="-122"/>
                <a:sym typeface="Arial" panose="020B0604020202020204"/>
              </a:rPr>
              <a:t>点击输入标题</a:t>
            </a:r>
            <a:endParaRPr lang="zh-CN" altLang="en-US" sz="2800" dirty="0">
              <a:solidFill>
                <a:schemeClr val="bg1"/>
              </a:solidFill>
              <a:latin typeface="阿里巴巴普惠体 3.0 105 Heavy" panose="00020600040101010101" charset="-122"/>
              <a:ea typeface="阿里巴巴普惠体 3.0 105 Heavy" panose="00020600040101010101" charset="-122"/>
              <a:sym typeface="Arial" panose="020B0604020202020204"/>
            </a:endParaRPr>
          </a:p>
        </p:txBody>
      </p:sp>
      <p:sp>
        <p:nvSpPr>
          <p:cNvPr id="5" name="TextBox 76"/>
          <p:cNvSpPr txBox="1">
            <a:spLocks noChangeArrowheads="1"/>
          </p:cNvSpPr>
          <p:nvPr/>
        </p:nvSpPr>
        <p:spPr bwMode="auto">
          <a:xfrm>
            <a:off x="545356" y="93786"/>
            <a:ext cx="20116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solidFill>
                  <a:srgbClr val="4D4948"/>
                </a:solidFill>
                <a:latin typeface="阿里巴巴普惠体 3.0 75 SemiBold" panose="00020600040101010101" charset="-122"/>
                <a:ea typeface="阿里巴巴普惠体 3.0 75 SemiBold" panose="00020600040101010101" charset="-122"/>
              </a:rPr>
              <a:t>单击添加标题</a:t>
            </a:r>
            <a:endParaRPr lang="zh-CN" altLang="en-US" sz="2400" dirty="0">
              <a:solidFill>
                <a:srgbClr val="4D4948"/>
              </a:solidFill>
              <a:latin typeface="阿里巴巴普惠体 3.0 75 SemiBold" panose="00020600040101010101" charset="-122"/>
              <a:ea typeface="阿里巴巴普惠体 3.0 75 SemiBold" panose="00020600040101010101" charset="-122"/>
            </a:endParaRPr>
          </a:p>
        </p:txBody>
      </p:sp>
      <p:cxnSp>
        <p:nvCxnSpPr>
          <p:cNvPr id="6" name="直接连接符 46"/>
          <p:cNvCxnSpPr>
            <a:cxnSpLocks noChangeShapeType="1"/>
          </p:cNvCxnSpPr>
          <p:nvPr/>
        </p:nvCxnSpPr>
        <p:spPr bwMode="auto">
          <a:xfrm flipH="1">
            <a:off x="618387" y="593848"/>
            <a:ext cx="10729552" cy="0"/>
          </a:xfrm>
          <a:prstGeom prst="line">
            <a:avLst/>
          </a:prstGeom>
          <a:noFill/>
          <a:ln w="9525" cmpd="sng">
            <a:solidFill>
              <a:srgbClr val="4D494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Freeform 5"/>
          <p:cNvSpPr>
            <a:spLocks noChangeAspect="1"/>
          </p:cNvSpPr>
          <p:nvPr/>
        </p:nvSpPr>
        <p:spPr bwMode="auto">
          <a:xfrm>
            <a:off x="7510" y="203323"/>
            <a:ext cx="344488" cy="395288"/>
          </a:xfrm>
          <a:custGeom>
            <a:avLst/>
            <a:gdLst>
              <a:gd name="T0" fmla="*/ 587 w 587"/>
              <a:gd name="T1" fmla="*/ 339 h 677"/>
              <a:gd name="T2" fmla="*/ 293 w 587"/>
              <a:gd name="T3" fmla="*/ 508 h 677"/>
              <a:gd name="T4" fmla="*/ 0 w 587"/>
              <a:gd name="T5" fmla="*/ 677 h 677"/>
              <a:gd name="T6" fmla="*/ 0 w 587"/>
              <a:gd name="T7" fmla="*/ 339 h 677"/>
              <a:gd name="T8" fmla="*/ 0 w 587"/>
              <a:gd name="T9" fmla="*/ 0 h 677"/>
              <a:gd name="T10" fmla="*/ 293 w 587"/>
              <a:gd name="T11" fmla="*/ 169 h 677"/>
              <a:gd name="T12" fmla="*/ 587 w 587"/>
              <a:gd name="T13" fmla="*/ 339 h 677"/>
            </a:gdLst>
            <a:ahLst/>
            <a:cxnLst>
              <a:cxn ang="0">
                <a:pos x="T0" y="T1"/>
              </a:cxn>
              <a:cxn ang="0">
                <a:pos x="T2" y="T3"/>
              </a:cxn>
              <a:cxn ang="0">
                <a:pos x="T4" y="T5"/>
              </a:cxn>
              <a:cxn ang="0">
                <a:pos x="T6" y="T7"/>
              </a:cxn>
              <a:cxn ang="0">
                <a:pos x="T8" y="T9"/>
              </a:cxn>
              <a:cxn ang="0">
                <a:pos x="T10" y="T11"/>
              </a:cxn>
              <a:cxn ang="0">
                <a:pos x="T12" y="T13"/>
              </a:cxn>
            </a:cxnLst>
            <a:rect l="0" t="0" r="r" b="b"/>
            <a:pathLst>
              <a:path w="587" h="677">
                <a:moveTo>
                  <a:pt x="587" y="339"/>
                </a:moveTo>
                <a:lnTo>
                  <a:pt x="293" y="508"/>
                </a:lnTo>
                <a:lnTo>
                  <a:pt x="0" y="677"/>
                </a:lnTo>
                <a:lnTo>
                  <a:pt x="0" y="339"/>
                </a:lnTo>
                <a:lnTo>
                  <a:pt x="0" y="0"/>
                </a:lnTo>
                <a:lnTo>
                  <a:pt x="293" y="169"/>
                </a:lnTo>
                <a:lnTo>
                  <a:pt x="587" y="339"/>
                </a:lnTo>
                <a:close/>
              </a:path>
            </a:pathLst>
          </a:custGeom>
          <a:solidFill>
            <a:schemeClr val="tx1"/>
          </a:solidFill>
          <a:ln>
            <a:noFill/>
          </a:ln>
        </p:spPr>
        <p:txBody>
          <a:bodyPr/>
          <a:lstStyle/>
          <a:p>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500"/>
                                        <p:tgtEl>
                                          <p:spTgt spid="32"/>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down)">
                                      <p:cBhvr>
                                        <p:cTn id="19" dur="500"/>
                                        <p:tgtEl>
                                          <p:spTgt spid="33"/>
                                        </p:tgtEl>
                                      </p:cBhvr>
                                    </p:animEffect>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300" fill="hold"/>
                                        <p:tgtEl>
                                          <p:spTgt spid="7"/>
                                        </p:tgtEl>
                                        <p:attrNameLst>
                                          <p:attrName>ppt_x</p:attrName>
                                        </p:attrNameLst>
                                      </p:cBhvr>
                                      <p:tavLst>
                                        <p:tav tm="0">
                                          <p:val>
                                            <p:strVal val="0-#ppt_w/2"/>
                                          </p:val>
                                        </p:tav>
                                        <p:tav tm="100000">
                                          <p:val>
                                            <p:strVal val="#ppt_x"/>
                                          </p:val>
                                        </p:tav>
                                      </p:tavLst>
                                    </p:anim>
                                    <p:anim calcmode="lin" valueType="num">
                                      <p:cBhvr additive="base">
                                        <p:cTn id="24" dur="300" fill="hold"/>
                                        <p:tgtEl>
                                          <p:spTgt spid="7"/>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par>
                          <p:cTn id="29" fill="hold">
                            <p:stCondLst>
                              <p:cond delay="300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5"/>
                                        </p:tgtEl>
                                        <p:attrNameLst>
                                          <p:attrName>style.visibility</p:attrName>
                                        </p:attrNameLst>
                                      </p:cBhvr>
                                      <p:to>
                                        <p:strVal val="visible"/>
                                      </p:to>
                                    </p:set>
                                    <p:anim calcmode="lin" valueType="num">
                                      <p:cBhvr>
                                        <p:cTn id="32"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3" dur="400" fill="hold"/>
                                        <p:tgtEl>
                                          <p:spTgt spid="5"/>
                                        </p:tgtEl>
                                        <p:attrNameLst>
                                          <p:attrName>ppt_y</p:attrName>
                                        </p:attrNameLst>
                                      </p:cBhvr>
                                      <p:tavLst>
                                        <p:tav tm="0">
                                          <p:val>
                                            <p:strVal val="#ppt_y"/>
                                          </p:val>
                                        </p:tav>
                                        <p:tav tm="100000">
                                          <p:val>
                                            <p:strVal val="#ppt_y"/>
                                          </p:val>
                                        </p:tav>
                                      </p:tavLst>
                                    </p:anim>
                                    <p:anim calcmode="lin" valueType="num">
                                      <p:cBhvr>
                                        <p:cTn id="34"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5"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6" dur="4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32" grpId="0"/>
      <p:bldP spid="33" grpId="0"/>
      <p:bldP spid="5" grpId="0" autoUpdateAnimBg="0"/>
      <p:bldP spid="7" grpId="0" bldLvl="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DIAGRAM_VIRTUALLY_FRAME" val="{&quot;height&quot;:352.2077952755906,&quot;left&quot;:110.95,&quot;top&quot;:155.85,&quot;width&quot;:755.1}"/>
</p:tagLst>
</file>

<file path=ppt/tags/tag101.xml><?xml version="1.0" encoding="utf-8"?>
<p:tagLst xmlns:p="http://schemas.openxmlformats.org/presentationml/2006/main">
  <p:tag name="KSO_WM_DIAGRAM_VIRTUALLY_FRAME" val="{&quot;height&quot;:352.2077952755906,&quot;left&quot;:110.95,&quot;top&quot;:155.85,&quot;width&quot;:755.1}"/>
</p:tagLst>
</file>

<file path=ppt/tags/tag102.xml><?xml version="1.0" encoding="utf-8"?>
<p:tagLst xmlns:p="http://schemas.openxmlformats.org/presentationml/2006/main">
  <p:tag name="KSO_WM_DIAGRAM_VIRTUALLY_FRAME" val="{&quot;height&quot;:352.2077952755906,&quot;left&quot;:110.95,&quot;top&quot;:155.85,&quot;width&quot;:755.1}"/>
</p:tagLst>
</file>

<file path=ppt/tags/tag103.xml><?xml version="1.0" encoding="utf-8"?>
<p:tagLst xmlns:p="http://schemas.openxmlformats.org/presentationml/2006/main">
  <p:tag name="KSO_WM_DIAGRAM_VIRTUALLY_FRAME" val="{&quot;height&quot;:352.2077952755906,&quot;left&quot;:110.95,&quot;top&quot;:155.85,&quot;width&quot;:755.1}"/>
</p:tagLst>
</file>

<file path=ppt/tags/tag104.xml><?xml version="1.0" encoding="utf-8"?>
<p:tagLst xmlns:p="http://schemas.openxmlformats.org/presentationml/2006/main">
  <p:tag name="KSO_WM_DIAGRAM_VIRTUALLY_FRAME" val="{&quot;height&quot;:352.2077952755906,&quot;left&quot;:110.95,&quot;top&quot;:155.85,&quot;width&quot;:755.1}"/>
</p:tagLst>
</file>

<file path=ppt/tags/tag105.xml><?xml version="1.0" encoding="utf-8"?>
<p:tagLst xmlns:p="http://schemas.openxmlformats.org/presentationml/2006/main">
  <p:tag name="KSO_WM_DIAGRAM_VIRTUALLY_FRAME" val="{&quot;height&quot;:352.2077952755906,&quot;left&quot;:110.95,&quot;top&quot;:155.85,&quot;width&quot;:755.1}"/>
</p:tagLst>
</file>

<file path=ppt/tags/tag106.xml><?xml version="1.0" encoding="utf-8"?>
<p:tagLst xmlns:p="http://schemas.openxmlformats.org/presentationml/2006/main">
  <p:tag name="KSO_WM_DIAGRAM_VIRTUALLY_FRAME" val="{&quot;height&quot;:352.2077952755906,&quot;left&quot;:110.95,&quot;top&quot;:155.85,&quot;width&quot;:755.1}"/>
</p:tagLst>
</file>

<file path=ppt/tags/tag107.xml><?xml version="1.0" encoding="utf-8"?>
<p:tagLst xmlns:p="http://schemas.openxmlformats.org/presentationml/2006/main">
  <p:tag name="KSO_WM_DIAGRAM_VIRTUALLY_FRAME" val="{&quot;height&quot;:352.2077952755906,&quot;left&quot;:110.95,&quot;top&quot;:155.85,&quot;width&quot;:755.1}"/>
</p:tagLst>
</file>

<file path=ppt/tags/tag108.xml><?xml version="1.0" encoding="utf-8"?>
<p:tagLst xmlns:p="http://schemas.openxmlformats.org/presentationml/2006/main">
  <p:tag name="KSO_WM_DIAGRAM_VIRTUALLY_FRAME" val="{&quot;height&quot;:352.2077952755906,&quot;left&quot;:110.95,&quot;top&quot;:155.85,&quot;width&quot;:755.1}"/>
</p:tagLst>
</file>

<file path=ppt/tags/tag109.xml><?xml version="1.0" encoding="utf-8"?>
<p:tagLst xmlns:p="http://schemas.openxmlformats.org/presentationml/2006/main">
  <p:tag name="KSO_WM_DIAGRAM_VIRTUALLY_FRAME" val="{&quot;height&quot;:210.66511811023628,&quot;left&quot;:129.26971128608923,&quot;top&quot;:245.96440944881888,&quot;width&quot;:314.13910761154864}"/>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DIAGRAM_VIRTUALLY_FRAME" val="{&quot;height&quot;:210.66511811023628,&quot;left&quot;:129.26971128608923,&quot;top&quot;:245.96440944881888,&quot;width&quot;:314.13910761154864}"/>
</p:tagLst>
</file>

<file path=ppt/tags/tag111.xml><?xml version="1.0" encoding="utf-8"?>
<p:tagLst xmlns:p="http://schemas.openxmlformats.org/presentationml/2006/main">
  <p:tag name="KSO_WM_DIAGRAM_VIRTUALLY_FRAME" val="{&quot;height&quot;:210.66511811023628,&quot;left&quot;:129.26971128608923,&quot;top&quot;:245.96440944881888,&quot;width&quot;:314.13910761154864}"/>
</p:tagLst>
</file>

<file path=ppt/tags/tag112.xml><?xml version="1.0" encoding="utf-8"?>
<p:tagLst xmlns:p="http://schemas.openxmlformats.org/presentationml/2006/main">
  <p:tag name="KSO_WM_DIAGRAM_VIRTUALLY_FRAME" val="{&quot;height&quot;:210.66511811023628,&quot;left&quot;:129.26971128608923,&quot;top&quot;:245.96440944881888,&quot;width&quot;:314.13910761154864}"/>
</p:tagLst>
</file>

<file path=ppt/tags/tag113.xml><?xml version="1.0" encoding="utf-8"?>
<p:tagLst xmlns:p="http://schemas.openxmlformats.org/presentationml/2006/main">
  <p:tag name="KSO_WM_DIAGRAM_VIRTUALLY_FRAME" val="{&quot;height&quot;:210.66511811023628,&quot;left&quot;:129.26971128608923,&quot;top&quot;:245.96440944881888,&quot;width&quot;:314.13910761154864}"/>
</p:tagLst>
</file>

<file path=ppt/tags/tag114.xml><?xml version="1.0" encoding="utf-8"?>
<p:tagLst xmlns:p="http://schemas.openxmlformats.org/presentationml/2006/main">
  <p:tag name="KSO_WM_DIAGRAM_VIRTUALLY_FRAME" val="{&quot;height&quot;:210.66511811023628,&quot;left&quot;:129.26971128608923,&quot;top&quot;:245.96440944881888,&quot;width&quot;:314.13910761154864}"/>
</p:tagLst>
</file>

<file path=ppt/tags/tag115.xml><?xml version="1.0" encoding="utf-8"?>
<p:tagLst xmlns:p="http://schemas.openxmlformats.org/presentationml/2006/main">
  <p:tag name="KSO_WM_DIAGRAM_VIRTUALLY_FRAME" val="{&quot;height&quot;:210.66511811023628,&quot;left&quot;:129.26971128608923,&quot;top&quot;:245.96440944881888,&quot;width&quot;:314.13910761154864}"/>
</p:tagLst>
</file>

<file path=ppt/tags/tag116.xml><?xml version="1.0" encoding="utf-8"?>
<p:tagLst xmlns:p="http://schemas.openxmlformats.org/presentationml/2006/main">
  <p:tag name="KSO_WM_DIAGRAM_VIRTUALLY_FRAME" val="{&quot;height&quot;:210.66511811023628,&quot;left&quot;:129.26971128608923,&quot;top&quot;:245.96440944881888,&quot;width&quot;:314.13910761154864}"/>
</p:tagLst>
</file>

<file path=ppt/tags/tag117.xml><?xml version="1.0" encoding="utf-8"?>
<p:tagLst xmlns:p="http://schemas.openxmlformats.org/presentationml/2006/main">
  <p:tag name="KSO_WM_DIAGRAM_VIRTUALLY_FRAME" val="{&quot;height&quot;:210.66511811023628,&quot;left&quot;:129.26971128608923,&quot;top&quot;:245.96440944881888,&quot;width&quot;:314.13910761154864}"/>
</p:tagLst>
</file>

<file path=ppt/tags/tag118.xml><?xml version="1.0" encoding="utf-8"?>
<p:tagLst xmlns:p="http://schemas.openxmlformats.org/presentationml/2006/main">
  <p:tag name="KSO_WM_DIAGRAM_VIRTUALLY_FRAME" val="{&quot;height&quot;:372.3,&quot;left&quot;:74.4,&quot;top&quot;:109.6,&quot;width&quot;:341}"/>
</p:tagLst>
</file>

<file path=ppt/tags/tag119.xml><?xml version="1.0" encoding="utf-8"?>
<p:tagLst xmlns:p="http://schemas.openxmlformats.org/presentationml/2006/main">
  <p:tag name="KSO_WM_DIAGRAM_VIRTUALLY_FRAME" val="{&quot;height&quot;:372.3,&quot;left&quot;:74.4,&quot;top&quot;:109.6,&quot;width&quot;:34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DIAGRAM_VIRTUALLY_FRAME" val="{&quot;height&quot;:372.3,&quot;left&quot;:74.4,&quot;top&quot;:109.6,&quot;width&quot;:341}"/>
</p:tagLst>
</file>

<file path=ppt/tags/tag121.xml><?xml version="1.0" encoding="utf-8"?>
<p:tagLst xmlns:p="http://schemas.openxmlformats.org/presentationml/2006/main">
  <p:tag name="KSO_WM_DIAGRAM_VIRTUALLY_FRAME" val="{&quot;height&quot;:372.3,&quot;left&quot;:74.4,&quot;top&quot;:109.6,&quot;width&quot;:341}"/>
</p:tagLst>
</file>

<file path=ppt/tags/tag122.xml><?xml version="1.0" encoding="utf-8"?>
<p:tagLst xmlns:p="http://schemas.openxmlformats.org/presentationml/2006/main">
  <p:tag name="KSO_WM_DIAGRAM_VIRTUALLY_FRAME" val="{&quot;height&quot;:372.3,&quot;left&quot;:74.4,&quot;top&quot;:109.6,&quot;width&quot;:341}"/>
</p:tagLst>
</file>

<file path=ppt/tags/tag123.xml><?xml version="1.0" encoding="utf-8"?>
<p:tagLst xmlns:p="http://schemas.openxmlformats.org/presentationml/2006/main">
  <p:tag name="KSO_WM_DIAGRAM_VIRTUALLY_FRAME" val="{&quot;height&quot;:372.3,&quot;left&quot;:74.4,&quot;top&quot;:109.6,&quot;width&quot;:341}"/>
</p:tagLst>
</file>

<file path=ppt/tags/tag124.xml><?xml version="1.0" encoding="utf-8"?>
<p:tagLst xmlns:p="http://schemas.openxmlformats.org/presentationml/2006/main">
  <p:tag name="KSO_WM_DIAGRAM_VIRTUALLY_FRAME" val="{&quot;height&quot;:372.3,&quot;left&quot;:74.4,&quot;top&quot;:109.6,&quot;width&quot;:341}"/>
</p:tagLst>
</file>

<file path=ppt/tags/tag125.xml><?xml version="1.0" encoding="utf-8"?>
<p:tagLst xmlns:p="http://schemas.openxmlformats.org/presentationml/2006/main">
  <p:tag name="KSO_WM_DIAGRAM_VIRTUALLY_FRAME" val="{&quot;height&quot;:372.3,&quot;left&quot;:74.4,&quot;top&quot;:109.6,&quot;width&quot;:341}"/>
</p:tagLst>
</file>

<file path=ppt/tags/tag126.xml><?xml version="1.0" encoding="utf-8"?>
<p:tagLst xmlns:p="http://schemas.openxmlformats.org/presentationml/2006/main">
  <p:tag name="KSO_WM_DIAGRAM_VIRTUALLY_FRAME" val="{&quot;height&quot;:372.3,&quot;left&quot;:74.4,&quot;top&quot;:109.6,&quot;width&quot;:341}"/>
</p:tagLst>
</file>

<file path=ppt/tags/tag127.xml><?xml version="1.0" encoding="utf-8"?>
<p:tagLst xmlns:p="http://schemas.openxmlformats.org/presentationml/2006/main">
  <p:tag name="KSO_WM_DIAGRAM_VIRTUALLY_FRAME" val="{&quot;height&quot;:372.3,&quot;left&quot;:74.4,&quot;top&quot;:109.6,&quot;width&quot;:341}"/>
</p:tagLst>
</file>

<file path=ppt/tags/tag128.xml><?xml version="1.0" encoding="utf-8"?>
<p:tagLst xmlns:p="http://schemas.openxmlformats.org/presentationml/2006/main">
  <p:tag name="KSO_WM_DIAGRAM_VIRTUALLY_FRAME" val="{&quot;height&quot;:372.3,&quot;left&quot;:74.4,&quot;top&quot;:109.6,&quot;width&quot;:341}"/>
</p:tagLst>
</file>

<file path=ppt/tags/tag129.xml><?xml version="1.0" encoding="utf-8"?>
<p:tagLst xmlns:p="http://schemas.openxmlformats.org/presentationml/2006/main">
  <p:tag name="KSO_WM_DIAGRAM_VIRTUALLY_FRAME" val="{&quot;height&quot;:372.3,&quot;left&quot;:74.4,&quot;top&quot;:109.6,&quot;width&quot;:34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DIAGRAM_VIRTUALLY_FRAME" val="{&quot;height&quot;:372.3,&quot;left&quot;:74.4,&quot;top&quot;:109.6,&quot;width&quot;:341}"/>
</p:tagLst>
</file>

<file path=ppt/tags/tag131.xml><?xml version="1.0" encoding="utf-8"?>
<p:tagLst xmlns:p="http://schemas.openxmlformats.org/presentationml/2006/main">
  <p:tag name="KSO_WM_DIAGRAM_VIRTUALLY_FRAME" val="{&quot;height&quot;:372.3,&quot;left&quot;:74.4,&quot;top&quot;:109.6,&quot;width&quot;:341}"/>
</p:tagLst>
</file>

<file path=ppt/tags/tag132.xml><?xml version="1.0" encoding="utf-8"?>
<p:tagLst xmlns:p="http://schemas.openxmlformats.org/presentationml/2006/main">
  <p:tag name="KSO_WM_DIAGRAM_VIRTUALLY_FRAME" val="{&quot;height&quot;:372.3,&quot;left&quot;:74.4,&quot;top&quot;:109.6,&quot;width&quot;:341}"/>
</p:tagLst>
</file>

<file path=ppt/tags/tag133.xml><?xml version="1.0" encoding="utf-8"?>
<p:tagLst xmlns:p="http://schemas.openxmlformats.org/presentationml/2006/main">
  <p:tag name="KSO_WM_DIAGRAM_VIRTUALLY_FRAME" val="{&quot;height&quot;:372.3,&quot;left&quot;:74.4,&quot;top&quot;:109.6,&quot;width&quot;:341}"/>
</p:tagLst>
</file>

<file path=ppt/tags/tag134.xml><?xml version="1.0" encoding="utf-8"?>
<p:tagLst xmlns:p="http://schemas.openxmlformats.org/presentationml/2006/main">
  <p:tag name="KSO_WM_DIAGRAM_VIRTUALLY_FRAME" val="{&quot;height&quot;:372.3,&quot;left&quot;:74.4,&quot;top&quot;:109.6,&quot;width&quot;:341}"/>
</p:tagLst>
</file>

<file path=ppt/tags/tag135.xml><?xml version="1.0" encoding="utf-8"?>
<p:tagLst xmlns:p="http://schemas.openxmlformats.org/presentationml/2006/main">
  <p:tag name="KSO_WM_DIAGRAM_VIRTUALLY_FRAME" val="{&quot;height&quot;:372.3,&quot;left&quot;:74.4,&quot;top&quot;:109.6,&quot;width&quot;:341}"/>
</p:tagLst>
</file>

<file path=ppt/tags/tag136.xml><?xml version="1.0" encoding="utf-8"?>
<p:tagLst xmlns:p="http://schemas.openxmlformats.org/presentationml/2006/main">
  <p:tag name="KSO_WM_DIAGRAM_VIRTUALLY_FRAME" val="{&quot;height&quot;:371.1408802705304,&quot;left&quot;:86.9367716535433,&quot;top&quot;:81.8866000444303,&quot;width&quot;:798.3829921259843}"/>
</p:tagLst>
</file>

<file path=ppt/tags/tag137.xml><?xml version="1.0" encoding="utf-8"?>
<p:tagLst xmlns:p="http://schemas.openxmlformats.org/presentationml/2006/main">
  <p:tag name="KSO_WM_DIAGRAM_VIRTUALLY_FRAME" val="{&quot;height&quot;:371.1408802705304,&quot;left&quot;:86.9367716535433,&quot;top&quot;:81.8866000444303,&quot;width&quot;:798.3829921259843}"/>
</p:tagLst>
</file>

<file path=ppt/tags/tag138.xml><?xml version="1.0" encoding="utf-8"?>
<p:tagLst xmlns:p="http://schemas.openxmlformats.org/presentationml/2006/main">
  <p:tag name="KSO_WM_DIAGRAM_VIRTUALLY_FRAME" val="{&quot;height&quot;:371.1408802705304,&quot;left&quot;:86.9367716535433,&quot;top&quot;:81.8866000444303,&quot;width&quot;:798.3829921259843}"/>
</p:tagLst>
</file>

<file path=ppt/tags/tag139.xml><?xml version="1.0" encoding="utf-8"?>
<p:tagLst xmlns:p="http://schemas.openxmlformats.org/presentationml/2006/main">
  <p:tag name="KSO_WM_DIAGRAM_VIRTUALLY_FRAME" val="{&quot;height&quot;:371.1408802705304,&quot;left&quot;:86.9367716535433,&quot;top&quot;:81.8866000444303,&quot;width&quot;:798.3829921259843}"/>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DIAGRAM_VIRTUALLY_FRAME" val="{&quot;height&quot;:371.1408802705304,&quot;left&quot;:86.9367716535433,&quot;top&quot;:81.8866000444303,&quot;width&quot;:798.3829921259843}"/>
</p:tagLst>
</file>

<file path=ppt/tags/tag141.xml><?xml version="1.0" encoding="utf-8"?>
<p:tagLst xmlns:p="http://schemas.openxmlformats.org/presentationml/2006/main">
  <p:tag name="KSO_WM_DIAGRAM_VIRTUALLY_FRAME" val="{&quot;height&quot;:371.1408802705304,&quot;left&quot;:86.9367716535433,&quot;top&quot;:81.8866000444303,&quot;width&quot;:798.3829921259843}"/>
</p:tagLst>
</file>

<file path=ppt/tags/tag142.xml><?xml version="1.0" encoding="utf-8"?>
<p:tagLst xmlns:p="http://schemas.openxmlformats.org/presentationml/2006/main">
  <p:tag name="KSO_WM_DIAGRAM_VIRTUALLY_FRAME" val="{&quot;height&quot;:371.1408802705304,&quot;left&quot;:86.9367716535433,&quot;top&quot;:81.8866000444303,&quot;width&quot;:798.3829921259843}"/>
</p:tagLst>
</file>

<file path=ppt/tags/tag143.xml><?xml version="1.0" encoding="utf-8"?>
<p:tagLst xmlns:p="http://schemas.openxmlformats.org/presentationml/2006/main">
  <p:tag name="KSO_WM_DIAGRAM_VIRTUALLY_FRAME" val="{&quot;height&quot;:371.1408802705304,&quot;left&quot;:86.9367716535433,&quot;top&quot;:81.8866000444303,&quot;width&quot;:798.3829921259843}"/>
</p:tagLst>
</file>

<file path=ppt/tags/tag144.xml><?xml version="1.0" encoding="utf-8"?>
<p:tagLst xmlns:p="http://schemas.openxmlformats.org/presentationml/2006/main">
  <p:tag name="KSO_WM_DIAGRAM_VIRTUALLY_FRAME" val="{&quot;height&quot;:371.1408802705304,&quot;left&quot;:86.9367716535433,&quot;top&quot;:81.8866000444303,&quot;width&quot;:798.3829921259843}"/>
</p:tagLst>
</file>

<file path=ppt/tags/tag145.xml><?xml version="1.0" encoding="utf-8"?>
<p:tagLst xmlns:p="http://schemas.openxmlformats.org/presentationml/2006/main">
  <p:tag name="KSO_WM_DIAGRAM_VIRTUALLY_FRAME" val="{&quot;height&quot;:371.1408802705304,&quot;left&quot;:86.9367716535433,&quot;top&quot;:81.8866000444303,&quot;width&quot;:798.3829921259843}"/>
</p:tagLst>
</file>

<file path=ppt/tags/tag146.xml><?xml version="1.0" encoding="utf-8"?>
<p:tagLst xmlns:p="http://schemas.openxmlformats.org/presentationml/2006/main">
  <p:tag name="KSO_WM_DIAGRAM_VIRTUALLY_FRAME" val="{&quot;height&quot;:371.1408802705304,&quot;left&quot;:86.9367716535433,&quot;top&quot;:81.8866000444303,&quot;width&quot;:798.3829921259843}"/>
</p:tagLst>
</file>

<file path=ppt/tags/tag147.xml><?xml version="1.0" encoding="utf-8"?>
<p:tagLst xmlns:p="http://schemas.openxmlformats.org/presentationml/2006/main">
  <p:tag name="KSO_WM_DIAGRAM_VIRTUALLY_FRAME" val="{&quot;height&quot;:371.1408802705304,&quot;left&quot;:86.9367716535433,&quot;top&quot;:81.8866000444303,&quot;width&quot;:798.3829921259843}"/>
</p:tagLst>
</file>

<file path=ppt/tags/tag148.xml><?xml version="1.0" encoding="utf-8"?>
<p:tagLst xmlns:p="http://schemas.openxmlformats.org/presentationml/2006/main">
  <p:tag name="KSO_WM_DIAGRAM_VIRTUALLY_FRAME" val="{&quot;height&quot;:371.1408802705304,&quot;left&quot;:86.9367716535433,&quot;top&quot;:81.8866000444303,&quot;width&quot;:798.3829921259843}"/>
</p:tagLst>
</file>

<file path=ppt/tags/tag149.xml><?xml version="1.0" encoding="utf-8"?>
<p:tagLst xmlns:p="http://schemas.openxmlformats.org/presentationml/2006/main">
  <p:tag name="KSO_WM_DIAGRAM_VIRTUALLY_FRAME" val="{&quot;height&quot;:371.1408802705304,&quot;left&quot;:86.9367716535433,&quot;top&quot;:81.8866000444303,&quot;width&quot;:798.3829921259843}"/>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DIAGRAM_VIRTUALLY_FRAME" val="{&quot;height&quot;:371.1408802705304,&quot;left&quot;:86.9367716535433,&quot;top&quot;:81.8866000444303,&quot;width&quot;:798.3829921259843}"/>
</p:tagLst>
</file>

<file path=ppt/tags/tag151.xml><?xml version="1.0" encoding="utf-8"?>
<p:tagLst xmlns:p="http://schemas.openxmlformats.org/presentationml/2006/main">
  <p:tag name="KSO_WM_DIAGRAM_VIRTUALLY_FRAME" val="{&quot;height&quot;:371.1408802705304,&quot;left&quot;:86.9367716535433,&quot;top&quot;:81.8866000444303,&quot;width&quot;:798.3829921259843}"/>
</p:tagLst>
</file>

<file path=ppt/tags/tag152.xml><?xml version="1.0" encoding="utf-8"?>
<p:tagLst xmlns:p="http://schemas.openxmlformats.org/presentationml/2006/main">
  <p:tag name="KSO_WM_DIAGRAM_VIRTUALLY_FRAME" val="{&quot;height&quot;:371.1408802705304,&quot;left&quot;:86.9367716535433,&quot;top&quot;:81.8866000444303,&quot;width&quot;:798.3829921259843}"/>
</p:tagLst>
</file>

<file path=ppt/tags/tag153.xml><?xml version="1.0" encoding="utf-8"?>
<p:tagLst xmlns:p="http://schemas.openxmlformats.org/presentationml/2006/main">
  <p:tag name="KSO_WM_DIAGRAM_VIRTUALLY_FRAME" val="{&quot;height&quot;:371.1408802705304,&quot;left&quot;:86.9367716535433,&quot;top&quot;:81.8866000444303,&quot;width&quot;:798.3829921259843}"/>
</p:tagLst>
</file>

<file path=ppt/tags/tag154.xml><?xml version="1.0" encoding="utf-8"?>
<p:tagLst xmlns:p="http://schemas.openxmlformats.org/presentationml/2006/main">
  <p:tag name="KSO_WM_DIAGRAM_VIRTUALLY_FRAME" val="{&quot;height&quot;:371.1408802705304,&quot;left&quot;:86.9367716535433,&quot;top&quot;:81.8866000444303,&quot;width&quot;:798.3829921259843}"/>
</p:tagLst>
</file>

<file path=ppt/tags/tag155.xml><?xml version="1.0" encoding="utf-8"?>
<p:tagLst xmlns:p="http://schemas.openxmlformats.org/presentationml/2006/main">
  <p:tag name="KSO_WM_DIAGRAM_VIRTUALLY_FRAME" val="{&quot;height&quot;:371.1408802705304,&quot;left&quot;:86.9367716535433,&quot;top&quot;:81.8866000444303,&quot;width&quot;:798.3829921259843}"/>
</p:tagLst>
</file>

<file path=ppt/tags/tag156.xml><?xml version="1.0" encoding="utf-8"?>
<p:tagLst xmlns:p="http://schemas.openxmlformats.org/presentationml/2006/main">
  <p:tag name="KSO_WM_DIAGRAM_VIRTUALLY_FRAME" val="{&quot;height&quot;:371.1408802705304,&quot;left&quot;:86.9367716535433,&quot;top&quot;:81.8866000444303,&quot;width&quot;:798.3829921259843}"/>
</p:tagLst>
</file>

<file path=ppt/tags/tag157.xml><?xml version="1.0" encoding="utf-8"?>
<p:tagLst xmlns:p="http://schemas.openxmlformats.org/presentationml/2006/main">
  <p:tag name="KSO_WM_DIAGRAM_VIRTUALLY_FRAME" val="{&quot;height&quot;:371.1408802705304,&quot;left&quot;:86.9367716535433,&quot;top&quot;:81.8866000444303,&quot;width&quot;:798.3829921259843}"/>
</p:tagLst>
</file>

<file path=ppt/tags/tag158.xml><?xml version="1.0" encoding="utf-8"?>
<p:tagLst xmlns:p="http://schemas.openxmlformats.org/presentationml/2006/main">
  <p:tag name="KSO_WM_DIAGRAM_VIRTUALLY_FRAME" val="{&quot;height&quot;:371.1408802705304,&quot;left&quot;:86.9367716535433,&quot;top&quot;:81.8866000444303,&quot;width&quot;:798.3829921259843}"/>
</p:tagLst>
</file>

<file path=ppt/tags/tag159.xml><?xml version="1.0" encoding="utf-8"?>
<p:tagLst xmlns:p="http://schemas.openxmlformats.org/presentationml/2006/main">
  <p:tag name="KSO_WM_DIAGRAM_VIRTUALLY_FRAME" val="{&quot;height&quot;:371.1408802705304,&quot;left&quot;:86.9367716535433,&quot;top&quot;:81.8866000444303,&quot;width&quot;:798.3829921259843}"/>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DIAGRAM_VIRTUALLY_FRAME" val="{&quot;height&quot;:371.1408802705304,&quot;left&quot;:86.9367716535433,&quot;top&quot;:81.8866000444303,&quot;width&quot;:798.3829921259843}"/>
</p:tagLst>
</file>

<file path=ppt/tags/tag161.xml><?xml version="1.0" encoding="utf-8"?>
<p:tagLst xmlns:p="http://schemas.openxmlformats.org/presentationml/2006/main">
  <p:tag name="KSO_WM_DIAGRAM_VIRTUALLY_FRAME" val="{&quot;height&quot;:371.1408802705304,&quot;left&quot;:86.9367716535433,&quot;top&quot;:81.8866000444303,&quot;width&quot;:798.3829921259843}"/>
</p:tagLst>
</file>

<file path=ppt/tags/tag162.xml><?xml version="1.0" encoding="utf-8"?>
<p:tagLst xmlns:p="http://schemas.openxmlformats.org/presentationml/2006/main">
  <p:tag name="KSO_WM_DIAGRAM_VIRTUALLY_FRAME" val="{&quot;height&quot;:371.1408802705304,&quot;left&quot;:86.9367716535433,&quot;top&quot;:81.8866000444303,&quot;width&quot;:798.3829921259843}"/>
</p:tagLst>
</file>

<file path=ppt/tags/tag163.xml><?xml version="1.0" encoding="utf-8"?>
<p:tagLst xmlns:p="http://schemas.openxmlformats.org/presentationml/2006/main">
  <p:tag name="KSO_WM_DIAGRAM_VIRTUALLY_FRAME" val="{&quot;height&quot;:371.1408802705304,&quot;left&quot;:86.9367716535433,&quot;top&quot;:81.8866000444303,&quot;width&quot;:798.3829921259843}"/>
</p:tagLst>
</file>

<file path=ppt/tags/tag164.xml><?xml version="1.0" encoding="utf-8"?>
<p:tagLst xmlns:p="http://schemas.openxmlformats.org/presentationml/2006/main">
  <p:tag name="KSO_WM_DIAGRAM_VIRTUALLY_FRAME" val="{&quot;height&quot;:305.16220472440943,&quot;left&quot;:95.51732283464567,&quot;top&quot;:132.11299212598425,&quot;width&quot;:769.8341732283463}"/>
</p:tagLst>
</file>

<file path=ppt/tags/tag165.xml><?xml version="1.0" encoding="utf-8"?>
<p:tagLst xmlns:p="http://schemas.openxmlformats.org/presentationml/2006/main">
  <p:tag name="KSO_WM_DIAGRAM_VIRTUALLY_FRAME" val="{&quot;height&quot;:305.16220472440943,&quot;left&quot;:95.51732283464567,&quot;top&quot;:132.11299212598425,&quot;width&quot;:769.8341732283463}"/>
</p:tagLst>
</file>

<file path=ppt/tags/tag166.xml><?xml version="1.0" encoding="utf-8"?>
<p:tagLst xmlns:p="http://schemas.openxmlformats.org/presentationml/2006/main">
  <p:tag name="KSO_WM_DIAGRAM_VIRTUALLY_FRAME" val="{&quot;height&quot;:305.16220472440943,&quot;left&quot;:95.51732283464567,&quot;top&quot;:132.11299212598425,&quot;width&quot;:769.8341732283463}"/>
</p:tagLst>
</file>

<file path=ppt/tags/tag167.xml><?xml version="1.0" encoding="utf-8"?>
<p:tagLst xmlns:p="http://schemas.openxmlformats.org/presentationml/2006/main">
  <p:tag name="KSO_WM_DIAGRAM_VIRTUALLY_FRAME" val="{&quot;height&quot;:305.16220472440943,&quot;left&quot;:95.51732283464567,&quot;top&quot;:132.11299212598425,&quot;width&quot;:769.8341732283463}"/>
</p:tagLst>
</file>

<file path=ppt/tags/tag168.xml><?xml version="1.0" encoding="utf-8"?>
<p:tagLst xmlns:p="http://schemas.openxmlformats.org/presentationml/2006/main">
  <p:tag name="KSO_WM_DIAGRAM_VIRTUALLY_FRAME" val="{&quot;height&quot;:305.16220472440943,&quot;left&quot;:95.51732283464567,&quot;top&quot;:132.11299212598425,&quot;width&quot;:769.8341732283463}"/>
</p:tagLst>
</file>

<file path=ppt/tags/tag169.xml><?xml version="1.0" encoding="utf-8"?>
<p:tagLst xmlns:p="http://schemas.openxmlformats.org/presentationml/2006/main">
  <p:tag name="KSO_WM_DIAGRAM_VIRTUALLY_FRAME" val="{&quot;height&quot;:305.16220472440943,&quot;left&quot;:95.51732283464567,&quot;top&quot;:132.11299212598425,&quot;width&quot;:769.8341732283463}"/>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DIAGRAM_VIRTUALLY_FRAME" val="{&quot;height&quot;:305.16220472440943,&quot;left&quot;:95.51732283464567,&quot;top&quot;:132.11299212598425,&quot;width&quot;:769.8341732283463}"/>
</p:tagLst>
</file>

<file path=ppt/tags/tag171.xml><?xml version="1.0" encoding="utf-8"?>
<p:tagLst xmlns:p="http://schemas.openxmlformats.org/presentationml/2006/main">
  <p:tag name="KSO_WM_DIAGRAM_VIRTUALLY_FRAME" val="{&quot;height&quot;:305.16220472440943,&quot;left&quot;:95.51732283464567,&quot;top&quot;:132.11299212598425,&quot;width&quot;:769.8341732283463}"/>
</p:tagLst>
</file>

<file path=ppt/tags/tag172.xml><?xml version="1.0" encoding="utf-8"?>
<p:tagLst xmlns:p="http://schemas.openxmlformats.org/presentationml/2006/main">
  <p:tag name="KSO_WM_DIAGRAM_VIRTUALLY_FRAME" val="{&quot;height&quot;:305.16220472440943,&quot;left&quot;:95.51732283464567,&quot;top&quot;:132.11299212598425,&quot;width&quot;:769.8341732283463}"/>
</p:tagLst>
</file>

<file path=ppt/tags/tag173.xml><?xml version="1.0" encoding="utf-8"?>
<p:tagLst xmlns:p="http://schemas.openxmlformats.org/presentationml/2006/main">
  <p:tag name="KSO_WM_DIAGRAM_VIRTUALLY_FRAME" val="{&quot;height&quot;:305.16220472440943,&quot;left&quot;:95.51732283464567,&quot;top&quot;:132.11299212598425,&quot;width&quot;:769.8341732283463}"/>
</p:tagLst>
</file>

<file path=ppt/tags/tag174.xml><?xml version="1.0" encoding="utf-8"?>
<p:tagLst xmlns:p="http://schemas.openxmlformats.org/presentationml/2006/main">
  <p:tag name="KSO_WM_DIAGRAM_VIRTUALLY_FRAME" val="{&quot;height&quot;:305.16220472440943,&quot;left&quot;:95.51732283464567,&quot;top&quot;:132.11299212598425,&quot;width&quot;:769.8341732283463}"/>
</p:tagLst>
</file>

<file path=ppt/tags/tag175.xml><?xml version="1.0" encoding="utf-8"?>
<p:tagLst xmlns:p="http://schemas.openxmlformats.org/presentationml/2006/main">
  <p:tag name="KSO_WM_DIAGRAM_VIRTUALLY_FRAME" val="{&quot;height&quot;:305.16220472440943,&quot;left&quot;:95.51732283464567,&quot;top&quot;:132.11299212598425,&quot;width&quot;:769.8341732283463}"/>
</p:tagLst>
</file>

<file path=ppt/tags/tag176.xml><?xml version="1.0" encoding="utf-8"?>
<p:tagLst xmlns:p="http://schemas.openxmlformats.org/presentationml/2006/main">
  <p:tag name="KSO_WM_DIAGRAM_VIRTUALLY_FRAME" val="{&quot;height&quot;:305.16220472440943,&quot;left&quot;:95.51732283464567,&quot;top&quot;:132.11299212598425,&quot;width&quot;:769.8341732283463}"/>
</p:tagLst>
</file>

<file path=ppt/tags/tag177.xml><?xml version="1.0" encoding="utf-8"?>
<p:tagLst xmlns:p="http://schemas.openxmlformats.org/presentationml/2006/main">
  <p:tag name="KSO_WM_DIAGRAM_VIRTUALLY_FRAME" val="{&quot;height&quot;:305.16220472440943,&quot;left&quot;:95.51732283464567,&quot;top&quot;:132.11299212598425,&quot;width&quot;:769.8341732283463}"/>
</p:tagLst>
</file>

<file path=ppt/tags/tag178.xml><?xml version="1.0" encoding="utf-8"?>
<p:tagLst xmlns:p="http://schemas.openxmlformats.org/presentationml/2006/main">
  <p:tag name="KSO_WM_DIAGRAM_VIRTUALLY_FRAME" val="{&quot;height&quot;:305.16220472440943,&quot;left&quot;:95.51732283464567,&quot;top&quot;:132.11299212598425,&quot;width&quot;:769.8341732283463}"/>
</p:tagLst>
</file>

<file path=ppt/tags/tag179.xml><?xml version="1.0" encoding="utf-8"?>
<p:tagLst xmlns:p="http://schemas.openxmlformats.org/presentationml/2006/main">
  <p:tag name="KSO_WM_DIAGRAM_VIRTUALLY_FRAME" val="{&quot;height&quot;:278.3882677165355,&quot;left&quot;:90.05653543307086,&quot;top&quot;:154.5,&quot;width&quot;:779.8873228346456}"/>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DIAGRAM_VIRTUALLY_FRAME" val="{&quot;height&quot;:278.3882677165355,&quot;left&quot;:90.05653543307086,&quot;top&quot;:154.5,&quot;width&quot;:779.8873228346456}"/>
</p:tagLst>
</file>

<file path=ppt/tags/tag181.xml><?xml version="1.0" encoding="utf-8"?>
<p:tagLst xmlns:p="http://schemas.openxmlformats.org/presentationml/2006/main">
  <p:tag name="KSO_WM_DIAGRAM_VIRTUALLY_FRAME" val="{&quot;height&quot;:278.3882677165355,&quot;left&quot;:90.05653543307086,&quot;top&quot;:154.5,&quot;width&quot;:779.8873228346456}"/>
</p:tagLst>
</file>

<file path=ppt/tags/tag182.xml><?xml version="1.0" encoding="utf-8"?>
<p:tagLst xmlns:p="http://schemas.openxmlformats.org/presentationml/2006/main">
  <p:tag name="KSO_WM_DIAGRAM_VIRTUALLY_FRAME" val="{&quot;height&quot;:278.3882677165355,&quot;left&quot;:90.05653543307086,&quot;top&quot;:154.5,&quot;width&quot;:779.8873228346456}"/>
</p:tagLst>
</file>

<file path=ppt/tags/tag183.xml><?xml version="1.0" encoding="utf-8"?>
<p:tagLst xmlns:p="http://schemas.openxmlformats.org/presentationml/2006/main">
  <p:tag name="KSO_WM_DIAGRAM_VIRTUALLY_FRAME" val="{&quot;height&quot;:278.3882677165355,&quot;left&quot;:90.05653543307086,&quot;top&quot;:154.5,&quot;width&quot;:779.8873228346456}"/>
</p:tagLst>
</file>

<file path=ppt/tags/tag184.xml><?xml version="1.0" encoding="utf-8"?>
<p:tagLst xmlns:p="http://schemas.openxmlformats.org/presentationml/2006/main">
  <p:tag name="KSO_WM_DIAGRAM_VIRTUALLY_FRAME" val="{&quot;height&quot;:278.3882677165355,&quot;left&quot;:90.05653543307086,&quot;top&quot;:154.5,&quot;width&quot;:779.8873228346456}"/>
</p:tagLst>
</file>

<file path=ppt/tags/tag185.xml><?xml version="1.0" encoding="utf-8"?>
<p:tagLst xmlns:p="http://schemas.openxmlformats.org/presentationml/2006/main">
  <p:tag name="KSO_WM_DIAGRAM_VIRTUALLY_FRAME" val="{&quot;height&quot;:278.3882677165355,&quot;left&quot;:90.05653543307086,&quot;top&quot;:154.5,&quot;width&quot;:779.8873228346456}"/>
</p:tagLst>
</file>

<file path=ppt/tags/tag186.xml><?xml version="1.0" encoding="utf-8"?>
<p:tagLst xmlns:p="http://schemas.openxmlformats.org/presentationml/2006/main">
  <p:tag name="KSO_WM_DIAGRAM_VIRTUALLY_FRAME" val="{&quot;height&quot;:278.3882677165355,&quot;left&quot;:90.05653543307086,&quot;top&quot;:154.5,&quot;width&quot;:779.8873228346456}"/>
</p:tagLst>
</file>

<file path=ppt/tags/tag187.xml><?xml version="1.0" encoding="utf-8"?>
<p:tagLst xmlns:p="http://schemas.openxmlformats.org/presentationml/2006/main">
  <p:tag name="KSO_WM_DIAGRAM_VIRTUALLY_FRAME" val="{&quot;height&quot;:278.3882677165355,&quot;left&quot;:90.05653543307086,&quot;top&quot;:154.5,&quot;width&quot;:779.8873228346456}"/>
</p:tagLst>
</file>

<file path=ppt/tags/tag188.xml><?xml version="1.0" encoding="utf-8"?>
<p:tagLst xmlns:p="http://schemas.openxmlformats.org/presentationml/2006/main">
  <p:tag name="KSO_WM_DIAGRAM_VIRTUALLY_FRAME" val="{&quot;height&quot;:278.3882677165355,&quot;left&quot;:90.05653543307086,&quot;top&quot;:154.5,&quot;width&quot;:779.8873228346456}"/>
</p:tagLst>
</file>

<file path=ppt/tags/tag189.xml><?xml version="1.0" encoding="utf-8"?>
<p:tagLst xmlns:p="http://schemas.openxmlformats.org/presentationml/2006/main">
  <p:tag name="KSO_WM_DIAGRAM_VIRTUALLY_FRAME" val="{&quot;height&quot;:278.3882677165355,&quot;left&quot;:90.05653543307086,&quot;top&quot;:154.5,&quot;width&quot;:779.8873228346456}"/>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DIAGRAM_VIRTUALLY_FRAME" val="{&quot;height&quot;:278.3882677165355,&quot;left&quot;:90.05653543307086,&quot;top&quot;:154.5,&quot;width&quot;:779.8873228346456}"/>
</p:tagLst>
</file>

<file path=ppt/tags/tag191.xml><?xml version="1.0" encoding="utf-8"?>
<p:tagLst xmlns:p="http://schemas.openxmlformats.org/presentationml/2006/main">
  <p:tag name="KSO_WM_DIAGRAM_VIRTUALLY_FRAME" val="{&quot;height&quot;:278.3882677165355,&quot;left&quot;:90.05653543307086,&quot;top&quot;:154.5,&quot;width&quot;:779.8873228346456}"/>
</p:tagLst>
</file>

<file path=ppt/tags/tag192.xml><?xml version="1.0" encoding="utf-8"?>
<p:tagLst xmlns:p="http://schemas.openxmlformats.org/presentationml/2006/main">
  <p:tag name="KSO_WM_DIAGRAM_VIRTUALLY_FRAME" val="{&quot;height&quot;:278.3882677165355,&quot;left&quot;:90.05653543307086,&quot;top&quot;:154.5,&quot;width&quot;:779.8873228346456}"/>
</p:tagLst>
</file>

<file path=ppt/tags/tag193.xml><?xml version="1.0" encoding="utf-8"?>
<p:tagLst xmlns:p="http://schemas.openxmlformats.org/presentationml/2006/main">
  <p:tag name="KSO_WM_DIAGRAM_VIRTUALLY_FRAME" val="{&quot;height&quot;:278.3882677165355,&quot;left&quot;:90.05653543307086,&quot;top&quot;:154.5,&quot;width&quot;:779.8873228346456}"/>
</p:tagLst>
</file>

<file path=ppt/tags/tag194.xml><?xml version="1.0" encoding="utf-8"?>
<p:tagLst xmlns:p="http://schemas.openxmlformats.org/presentationml/2006/main">
  <p:tag name="KSO_WM_DIAGRAM_VIRTUALLY_FRAME" val="{&quot;height&quot;:278.3882677165355,&quot;left&quot;:90.05653543307086,&quot;top&quot;:154.5,&quot;width&quot;:779.8873228346456}"/>
</p:tagLst>
</file>

<file path=ppt/tags/tag195.xml><?xml version="1.0" encoding="utf-8"?>
<p:tagLst xmlns:p="http://schemas.openxmlformats.org/presentationml/2006/main">
  <p:tag name="KSO_WM_DIAGRAM_VIRTUALLY_FRAME" val="{&quot;height&quot;:278.3882677165355,&quot;left&quot;:90.05653543307086,&quot;top&quot;:154.5,&quot;width&quot;:779.8873228346456}"/>
</p:tagLst>
</file>

<file path=ppt/tags/tag196.xml><?xml version="1.0" encoding="utf-8"?>
<p:tagLst xmlns:p="http://schemas.openxmlformats.org/presentationml/2006/main">
  <p:tag name="KSO_WM_DIAGRAM_VIRTUALLY_FRAME" val="{&quot;height&quot;:278.3882677165355,&quot;left&quot;:90.05653543307086,&quot;top&quot;:154.5,&quot;width&quot;:779.8873228346456}"/>
</p:tagLst>
</file>

<file path=ppt/tags/tag197.xml><?xml version="1.0" encoding="utf-8"?>
<p:tagLst xmlns:p="http://schemas.openxmlformats.org/presentationml/2006/main">
  <p:tag name="KSO_WM_DIAGRAM_VIRTUALLY_FRAME" val="{&quot;height&quot;:278.3882677165355,&quot;left&quot;:90.05653543307086,&quot;top&quot;:154.5,&quot;width&quot;:779.8873228346456}"/>
</p:tagLst>
</file>

<file path=ppt/tags/tag198.xml><?xml version="1.0" encoding="utf-8"?>
<p:tagLst xmlns:p="http://schemas.openxmlformats.org/presentationml/2006/main">
  <p:tag name="KSO_WM_DIAGRAM_VIRTUALLY_FRAME" val="{&quot;height&quot;:278.3882677165355,&quot;left&quot;:90.05653543307086,&quot;top&quot;:154.5,&quot;width&quot;:779.8873228346456}"/>
</p:tagLst>
</file>

<file path=ppt/tags/tag199.xml><?xml version="1.0" encoding="utf-8"?>
<p:tagLst xmlns:p="http://schemas.openxmlformats.org/presentationml/2006/main">
  <p:tag name="KSO_WM_DIAGRAM_VIRTUALLY_FRAME" val="{&quot;height&quot;:278.3882677165355,&quot;left&quot;:90.05653543307086,&quot;top&quot;:154.5,&quot;width&quot;:779.8873228346456}"/>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DIAGRAM_VIRTUALLY_FRAME" val="{&quot;height&quot;:278.3882677165355,&quot;left&quot;:90.05653543307086,&quot;top&quot;:154.5,&quot;width&quot;:779.8873228346456}"/>
</p:tagLst>
</file>

<file path=ppt/tags/tag201.xml><?xml version="1.0" encoding="utf-8"?>
<p:tagLst xmlns:p="http://schemas.openxmlformats.org/presentationml/2006/main">
  <p:tag name="KSO_WM_DIAGRAM_VIRTUALLY_FRAME" val="{&quot;height&quot;:278.3882677165355,&quot;left&quot;:90.05653543307086,&quot;top&quot;:154.5,&quot;width&quot;:779.8873228346456}"/>
</p:tagLst>
</file>

<file path=ppt/tags/tag202.xml><?xml version="1.0" encoding="utf-8"?>
<p:tagLst xmlns:p="http://schemas.openxmlformats.org/presentationml/2006/main">
  <p:tag name="KSO_WM_DIAGRAM_VIRTUALLY_FRAME" val="{&quot;height&quot;:278.3882677165355,&quot;left&quot;:90.05653543307086,&quot;top&quot;:154.5,&quot;width&quot;:779.8873228346456}"/>
</p:tagLst>
</file>

<file path=ppt/tags/tag203.xml><?xml version="1.0" encoding="utf-8"?>
<p:tagLst xmlns:p="http://schemas.openxmlformats.org/presentationml/2006/main">
  <p:tag name="KSO_WM_DIAGRAM_VIRTUALLY_FRAME" val="{&quot;height&quot;:278.3882677165355,&quot;left&quot;:90.05653543307086,&quot;top&quot;:154.5,&quot;width&quot;:779.8873228346456}"/>
</p:tagLst>
</file>

<file path=ppt/tags/tag204.xml><?xml version="1.0" encoding="utf-8"?>
<p:tagLst xmlns:p="http://schemas.openxmlformats.org/presentationml/2006/main">
  <p:tag name="KSO_WM_DIAGRAM_VIRTUALLY_FRAME" val="{&quot;height&quot;:278.3882677165355,&quot;left&quot;:90.05653543307086,&quot;top&quot;:154.5,&quot;width&quot;:779.8873228346456}"/>
</p:tagLst>
</file>

<file path=ppt/tags/tag205.xml><?xml version="1.0" encoding="utf-8"?>
<p:tagLst xmlns:p="http://schemas.openxmlformats.org/presentationml/2006/main">
  <p:tag name="KSO_WM_DIAGRAM_VIRTUALLY_FRAME" val="{&quot;height&quot;:278.3882677165355,&quot;left&quot;:90.05653543307086,&quot;top&quot;:154.5,&quot;width&quot;:779.8873228346456}"/>
</p:tagLst>
</file>

<file path=ppt/tags/tag206.xml><?xml version="1.0" encoding="utf-8"?>
<p:tagLst xmlns:p="http://schemas.openxmlformats.org/presentationml/2006/main">
  <p:tag name="KSO_WM_DIAGRAM_VIRTUALLY_FRAME" val="{&quot;height&quot;:278.3882677165355,&quot;left&quot;:90.05653543307086,&quot;top&quot;:154.5,&quot;width&quot;:779.8873228346456}"/>
</p:tagLst>
</file>

<file path=ppt/tags/tag207.xml><?xml version="1.0" encoding="utf-8"?>
<p:tagLst xmlns:p="http://schemas.openxmlformats.org/presentationml/2006/main">
  <p:tag name="KSO_WM_DIAGRAM_VIRTUALLY_FRAME" val="{&quot;height&quot;:278.3882677165355,&quot;left&quot;:90.05653543307086,&quot;top&quot;:154.5,&quot;width&quot;:779.8873228346456}"/>
</p:tagLst>
</file>

<file path=ppt/tags/tag208.xml><?xml version="1.0" encoding="utf-8"?>
<p:tagLst xmlns:p="http://schemas.openxmlformats.org/presentationml/2006/main">
  <p:tag name="KSO_WM_DIAGRAM_VIRTUALLY_FRAME" val="{&quot;height&quot;:278.3882677165355,&quot;left&quot;:90.05653543307086,&quot;top&quot;:154.5,&quot;width&quot;:779.8873228346456}"/>
</p:tagLst>
</file>

<file path=ppt/tags/tag209.xml><?xml version="1.0" encoding="utf-8"?>
<p:tagLst xmlns:p="http://schemas.openxmlformats.org/presentationml/2006/main">
  <p:tag name="KSO_WM_DIAGRAM_VIRTUALLY_FRAME" val="{&quot;height&quot;:278.3882677165355,&quot;left&quot;:90.05653543307086,&quot;top&quot;:154.5,&quot;width&quot;:779.8873228346456}"/>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DIAGRAM_VIRTUALLY_FRAME" val="{&quot;height&quot;:278.3882677165355,&quot;left&quot;:90.05653543307086,&quot;top&quot;:154.5,&quot;width&quot;:779.8873228346456}"/>
</p:tagLst>
</file>

<file path=ppt/tags/tag211.xml><?xml version="1.0" encoding="utf-8"?>
<p:tagLst xmlns:p="http://schemas.openxmlformats.org/presentationml/2006/main">
  <p:tag name="KSO_WM_DIAGRAM_VIRTUALLY_FRAME" val="{&quot;height&quot;:347.55,&quot;left&quot;:73.3,&quot;top&quot;:145.65,&quot;width&quot;:813.6}"/>
</p:tagLst>
</file>

<file path=ppt/tags/tag212.xml><?xml version="1.0" encoding="utf-8"?>
<p:tagLst xmlns:p="http://schemas.openxmlformats.org/presentationml/2006/main">
  <p:tag name="KSO_WM_DIAGRAM_VIRTUALLY_FRAME" val="{&quot;height&quot;:347.55,&quot;left&quot;:73.3,&quot;top&quot;:145.65,&quot;width&quot;:813.6}"/>
</p:tagLst>
</file>

<file path=ppt/tags/tag213.xml><?xml version="1.0" encoding="utf-8"?>
<p:tagLst xmlns:p="http://schemas.openxmlformats.org/presentationml/2006/main">
  <p:tag name="KSO_WM_DIAGRAM_VIRTUALLY_FRAME" val="{&quot;height&quot;:347.55,&quot;left&quot;:73.3,&quot;top&quot;:145.65,&quot;width&quot;:813.6}"/>
</p:tagLst>
</file>

<file path=ppt/tags/tag214.xml><?xml version="1.0" encoding="utf-8"?>
<p:tagLst xmlns:p="http://schemas.openxmlformats.org/presentationml/2006/main">
  <p:tag name="KSO_WM_DIAGRAM_VIRTUALLY_FRAME" val="{&quot;height&quot;:347.55,&quot;left&quot;:73.3,&quot;top&quot;:145.65,&quot;width&quot;:813.6}"/>
</p:tagLst>
</file>

<file path=ppt/tags/tag215.xml><?xml version="1.0" encoding="utf-8"?>
<p:tagLst xmlns:p="http://schemas.openxmlformats.org/presentationml/2006/main">
  <p:tag name="KSO_WM_DIAGRAM_VIRTUALLY_FRAME" val="{&quot;height&quot;:347.55,&quot;left&quot;:73.3,&quot;top&quot;:145.65,&quot;width&quot;:813.6}"/>
</p:tagLst>
</file>

<file path=ppt/tags/tag216.xml><?xml version="1.0" encoding="utf-8"?>
<p:tagLst xmlns:p="http://schemas.openxmlformats.org/presentationml/2006/main">
  <p:tag name="KSO_WM_DIAGRAM_VIRTUALLY_FRAME" val="{&quot;height&quot;:347.55,&quot;left&quot;:73.3,&quot;top&quot;:145.65,&quot;width&quot;:813.6}"/>
</p:tagLst>
</file>

<file path=ppt/tags/tag217.xml><?xml version="1.0" encoding="utf-8"?>
<p:tagLst xmlns:p="http://schemas.openxmlformats.org/presentationml/2006/main">
  <p:tag name="KSO_WM_DIAGRAM_VIRTUALLY_FRAME" val="{&quot;height&quot;:347.55,&quot;left&quot;:73.3,&quot;top&quot;:145.65,&quot;width&quot;:813.6}"/>
</p:tagLst>
</file>

<file path=ppt/tags/tag218.xml><?xml version="1.0" encoding="utf-8"?>
<p:tagLst xmlns:p="http://schemas.openxmlformats.org/presentationml/2006/main">
  <p:tag name="KSO_WM_DIAGRAM_VIRTUALLY_FRAME" val="{&quot;height&quot;:347.55,&quot;left&quot;:73.3,&quot;top&quot;:145.65,&quot;width&quot;:813.6}"/>
</p:tagLst>
</file>

<file path=ppt/tags/tag219.xml><?xml version="1.0" encoding="utf-8"?>
<p:tagLst xmlns:p="http://schemas.openxmlformats.org/presentationml/2006/main">
  <p:tag name="KSO_WM_DIAGRAM_VIRTUALLY_FRAME" val="{&quot;height&quot;:347.55,&quot;left&quot;:73.3,&quot;top&quot;:145.65,&quot;width&quot;:813.6}"/>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DIAGRAM_VIRTUALLY_FRAME" val="{&quot;height&quot;:347.55,&quot;left&quot;:73.3,&quot;top&quot;:145.65,&quot;width&quot;:813.6}"/>
</p:tagLst>
</file>

<file path=ppt/tags/tag221.xml><?xml version="1.0" encoding="utf-8"?>
<p:tagLst xmlns:p="http://schemas.openxmlformats.org/presentationml/2006/main">
  <p:tag name="KSO_WM_DIAGRAM_VIRTUALLY_FRAME" val="{&quot;height&quot;:347.55,&quot;left&quot;:73.3,&quot;top&quot;:145.65,&quot;width&quot;:813.6}"/>
</p:tagLst>
</file>

<file path=ppt/tags/tag222.xml><?xml version="1.0" encoding="utf-8"?>
<p:tagLst xmlns:p="http://schemas.openxmlformats.org/presentationml/2006/main">
  <p:tag name="KSO_WM_DIAGRAM_VIRTUALLY_FRAME" val="{&quot;height&quot;:347.55,&quot;left&quot;:73.3,&quot;top&quot;:145.65,&quot;width&quot;:813.6}"/>
</p:tagLst>
</file>

<file path=ppt/tags/tag223.xml><?xml version="1.0" encoding="utf-8"?>
<p:tagLst xmlns:p="http://schemas.openxmlformats.org/presentationml/2006/main">
  <p:tag name="KSO_WM_DIAGRAM_VIRTUALLY_FRAME" val="{&quot;height&quot;:347.55,&quot;left&quot;:73.3,&quot;top&quot;:145.65,&quot;width&quot;:813.6}"/>
</p:tagLst>
</file>

<file path=ppt/tags/tag224.xml><?xml version="1.0" encoding="utf-8"?>
<p:tagLst xmlns:p="http://schemas.openxmlformats.org/presentationml/2006/main">
  <p:tag name="KSO_WM_DIAGRAM_VIRTUALLY_FRAME" val="{&quot;height&quot;:347.55,&quot;left&quot;:73.3,&quot;top&quot;:145.65,&quot;width&quot;:813.6}"/>
</p:tagLst>
</file>

<file path=ppt/tags/tag225.xml><?xml version="1.0" encoding="utf-8"?>
<p:tagLst xmlns:p="http://schemas.openxmlformats.org/presentationml/2006/main">
  <p:tag name="KSO_WM_DIAGRAM_VIRTUALLY_FRAME" val="{&quot;height&quot;:347.55,&quot;left&quot;:73.3,&quot;top&quot;:145.65,&quot;width&quot;:813.6}"/>
</p:tagLst>
</file>

<file path=ppt/tags/tag226.xml><?xml version="1.0" encoding="utf-8"?>
<p:tagLst xmlns:p="http://schemas.openxmlformats.org/presentationml/2006/main">
  <p:tag name="KSO_WM_DIAGRAM_VIRTUALLY_FRAME" val="{&quot;height&quot;:347.55,&quot;left&quot;:73.3,&quot;top&quot;:145.65,&quot;width&quot;:813.6}"/>
</p:tagLst>
</file>

<file path=ppt/tags/tag227.xml><?xml version="1.0" encoding="utf-8"?>
<p:tagLst xmlns:p="http://schemas.openxmlformats.org/presentationml/2006/main">
  <p:tag name="KSO_WM_DIAGRAM_VIRTUALLY_FRAME" val="{&quot;height&quot;:347.55,&quot;left&quot;:73.3,&quot;top&quot;:145.65,&quot;width&quot;:813.6}"/>
</p:tagLst>
</file>

<file path=ppt/tags/tag228.xml><?xml version="1.0" encoding="utf-8"?>
<p:tagLst xmlns:p="http://schemas.openxmlformats.org/presentationml/2006/main">
  <p:tag name="KSO_WM_DIAGRAM_VIRTUALLY_FRAME" val="{&quot;height&quot;:347.55,&quot;left&quot;:73.3,&quot;top&quot;:145.65,&quot;width&quot;:813.6}"/>
</p:tagLst>
</file>

<file path=ppt/tags/tag229.xml><?xml version="1.0" encoding="utf-8"?>
<p:tagLst xmlns:p="http://schemas.openxmlformats.org/presentationml/2006/main">
  <p:tag name="KSO_WM_DIAGRAM_VIRTUALLY_FRAME" val="{&quot;height&quot;:347.55,&quot;left&quot;:73.3,&quot;top&quot;:145.65,&quot;width&quot;:813.6}"/>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DIAGRAM_VIRTUALLY_FRAME" val="{&quot;height&quot;:347.55,&quot;left&quot;:73.3,&quot;top&quot;:145.65,&quot;width&quot;:813.6}"/>
</p:tagLst>
</file>

<file path=ppt/tags/tag231.xml><?xml version="1.0" encoding="utf-8"?>
<p:tagLst xmlns:p="http://schemas.openxmlformats.org/presentationml/2006/main">
  <p:tag name="KSO_WM_DIAGRAM_VIRTUALLY_FRAME" val="{&quot;height&quot;:347.55,&quot;left&quot;:73.3,&quot;top&quot;:145.65,&quot;width&quot;:813.6}"/>
</p:tagLst>
</file>

<file path=ppt/tags/tag232.xml><?xml version="1.0" encoding="utf-8"?>
<p:tagLst xmlns:p="http://schemas.openxmlformats.org/presentationml/2006/main">
  <p:tag name="KSO_WM_DIAGRAM_VIRTUALLY_FRAME" val="{&quot;height&quot;:347.55,&quot;left&quot;:73.3,&quot;top&quot;:145.65,&quot;width&quot;:813.6}"/>
</p:tagLst>
</file>

<file path=ppt/tags/tag233.xml><?xml version="1.0" encoding="utf-8"?>
<p:tagLst xmlns:p="http://schemas.openxmlformats.org/presentationml/2006/main">
  <p:tag name="KSO_WM_DIAGRAM_VIRTUALLY_FRAME" val="{&quot;height&quot;:354.86031496062986,&quot;left&quot;:52.5,&quot;top&quot;:93.63976377952756,&quot;width&quot;:855}"/>
</p:tagLst>
</file>

<file path=ppt/tags/tag234.xml><?xml version="1.0" encoding="utf-8"?>
<p:tagLst xmlns:p="http://schemas.openxmlformats.org/presentationml/2006/main">
  <p:tag name="KSO_WM_DIAGRAM_VIRTUALLY_FRAME" val="{&quot;height&quot;:354.86031496062986,&quot;left&quot;:52.5,&quot;top&quot;:93.63976377952756,&quot;width&quot;:855}"/>
</p:tagLst>
</file>

<file path=ppt/tags/tag235.xml><?xml version="1.0" encoding="utf-8"?>
<p:tagLst xmlns:p="http://schemas.openxmlformats.org/presentationml/2006/main">
  <p:tag name="KSO_WM_DIAGRAM_VIRTUALLY_FRAME" val="{&quot;height&quot;:354.86031496062986,&quot;left&quot;:52.5,&quot;top&quot;:93.63976377952756,&quot;width&quot;:855}"/>
</p:tagLst>
</file>

<file path=ppt/tags/tag236.xml><?xml version="1.0" encoding="utf-8"?>
<p:tagLst xmlns:p="http://schemas.openxmlformats.org/presentationml/2006/main">
  <p:tag name="KSO_WM_DIAGRAM_VIRTUALLY_FRAME" val="{&quot;height&quot;:354.86031496062986,&quot;left&quot;:52.5,&quot;top&quot;:93.63976377952756,&quot;width&quot;:855}"/>
</p:tagLst>
</file>

<file path=ppt/tags/tag237.xml><?xml version="1.0" encoding="utf-8"?>
<p:tagLst xmlns:p="http://schemas.openxmlformats.org/presentationml/2006/main">
  <p:tag name="KSO_WM_DIAGRAM_VIRTUALLY_FRAME" val="{&quot;height&quot;:354.86031496062986,&quot;left&quot;:52.5,&quot;top&quot;:93.63976377952756,&quot;width&quot;:855}"/>
</p:tagLst>
</file>

<file path=ppt/tags/tag238.xml><?xml version="1.0" encoding="utf-8"?>
<p:tagLst xmlns:p="http://schemas.openxmlformats.org/presentationml/2006/main">
  <p:tag name="KSO_WM_DIAGRAM_VIRTUALLY_FRAME" val="{&quot;height&quot;:354.86031496062986,&quot;left&quot;:52.5,&quot;top&quot;:93.63976377952756,&quot;width&quot;:855}"/>
</p:tagLst>
</file>

<file path=ppt/tags/tag239.xml><?xml version="1.0" encoding="utf-8"?>
<p:tagLst xmlns:p="http://schemas.openxmlformats.org/presentationml/2006/main">
  <p:tag name="KSO_WM_DIAGRAM_VIRTUALLY_FRAME" val="{&quot;height&quot;:354.86031496062986,&quot;left&quot;:52.5,&quot;top&quot;:93.63976377952756,&quot;width&quot;:855}"/>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DIAGRAM_VIRTUALLY_FRAME" val="{&quot;height&quot;:354.86031496062986,&quot;left&quot;:52.5,&quot;top&quot;:93.63976377952756,&quot;width&quot;:855}"/>
</p:tagLst>
</file>

<file path=ppt/tags/tag241.xml><?xml version="1.0" encoding="utf-8"?>
<p:tagLst xmlns:p="http://schemas.openxmlformats.org/presentationml/2006/main">
  <p:tag name="KSO_WM_DIAGRAM_VIRTUALLY_FRAME" val="{&quot;height&quot;:354.86031496062986,&quot;left&quot;:52.5,&quot;top&quot;:93.63976377952756,&quot;width&quot;:855}"/>
</p:tagLst>
</file>

<file path=ppt/tags/tag242.xml><?xml version="1.0" encoding="utf-8"?>
<p:tagLst xmlns:p="http://schemas.openxmlformats.org/presentationml/2006/main">
  <p:tag name="KSO_WM_DIAGRAM_VIRTUALLY_FRAME" val="{&quot;height&quot;:354.86031496062986,&quot;left&quot;:52.5,&quot;top&quot;:93.63976377952756,&quot;width&quot;:855}"/>
</p:tagLst>
</file>

<file path=ppt/tags/tag243.xml><?xml version="1.0" encoding="utf-8"?>
<p:tagLst xmlns:p="http://schemas.openxmlformats.org/presentationml/2006/main">
  <p:tag name="KSO_WM_DIAGRAM_VIRTUALLY_FRAME" val="{&quot;height&quot;:354.86031496062986,&quot;left&quot;:52.5,&quot;top&quot;:93.63976377952756,&quot;width&quot;:855}"/>
</p:tagLst>
</file>

<file path=ppt/tags/tag244.xml><?xml version="1.0" encoding="utf-8"?>
<p:tagLst xmlns:p="http://schemas.openxmlformats.org/presentationml/2006/main">
  <p:tag name="KSO_WM_DIAGRAM_VIRTUALLY_FRAME" val="{&quot;height&quot;:354.86031496062986,&quot;left&quot;:52.5,&quot;top&quot;:93.63976377952756,&quot;width&quot;:855}"/>
</p:tagLst>
</file>

<file path=ppt/tags/tag245.xml><?xml version="1.0" encoding="utf-8"?>
<p:tagLst xmlns:p="http://schemas.openxmlformats.org/presentationml/2006/main">
  <p:tag name="KSO_WM_DIAGRAM_VIRTUALLY_FRAME" val="{&quot;height&quot;:354.86031496062986,&quot;left&quot;:52.5,&quot;top&quot;:93.63976377952756,&quot;width&quot;:855}"/>
</p:tagLst>
</file>

<file path=ppt/tags/tag246.xml><?xml version="1.0" encoding="utf-8"?>
<p:tagLst xmlns:p="http://schemas.openxmlformats.org/presentationml/2006/main">
  <p:tag name="KSO_WM_DIAGRAM_VIRTUALLY_FRAME" val="{&quot;height&quot;:354.86031496062986,&quot;left&quot;:52.5,&quot;top&quot;:93.63976377952756,&quot;width&quot;:855}"/>
</p:tagLst>
</file>

<file path=ppt/tags/tag247.xml><?xml version="1.0" encoding="utf-8"?>
<p:tagLst xmlns:p="http://schemas.openxmlformats.org/presentationml/2006/main">
  <p:tag name="KSO_WM_DIAGRAM_VIRTUALLY_FRAME" val="{&quot;height&quot;:354.86031496062986,&quot;left&quot;:52.5,&quot;top&quot;:93.63976377952756,&quot;width&quot;:855}"/>
</p:tagLst>
</file>

<file path=ppt/tags/tag248.xml><?xml version="1.0" encoding="utf-8"?>
<p:tagLst xmlns:p="http://schemas.openxmlformats.org/presentationml/2006/main">
  <p:tag name="KSO_WM_DIAGRAM_VIRTUALLY_FRAME" val="{&quot;height&quot;:354.86031496062986,&quot;left&quot;:52.5,&quot;top&quot;:93.63976377952756,&quot;width&quot;:855}"/>
</p:tagLst>
</file>

<file path=ppt/tags/tag249.xml><?xml version="1.0" encoding="utf-8"?>
<p:tagLst xmlns:p="http://schemas.openxmlformats.org/presentationml/2006/main">
  <p:tag name="KSO_WM_DIAGRAM_VIRTUALLY_FRAME" val="{&quot;height&quot;:354.86031496062986,&quot;left&quot;:52.5,&quot;top&quot;:93.63976377952756,&quot;width&quot;:855}"/>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DIAGRAM_VIRTUALLY_FRAME" val="{&quot;height&quot;:354.86031496062986,&quot;left&quot;:52.5,&quot;top&quot;:93.63976377952756,&quot;width&quot;:855}"/>
</p:tagLst>
</file>

<file path=ppt/tags/tag251.xml><?xml version="1.0" encoding="utf-8"?>
<p:tagLst xmlns:p="http://schemas.openxmlformats.org/presentationml/2006/main">
  <p:tag name="ISLIDE.DIAGRAM" val="#459917;"/>
  <p:tag name="resource_record_key" val="{&quot;13&quot;:[4364924,4364884,19951196,4364879,4364878,20042469]}"/>
</p:tagLst>
</file>

<file path=ppt/tags/tag252.xml><?xml version="1.0" encoding="utf-8"?>
<p:tagLst xmlns:p="http://schemas.openxmlformats.org/presentationml/2006/main">
  <p:tag name="KSO_WM_DIAGRAM_VIRTUALLY_FRAME" val="{&quot;height&quot;:284.000157480315,&quot;left&quot;:78.40094488188977,&quot;top&quot;:156.57141732283463,&quot;width&quot;:804.8588188976378}"/>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MH" val="20160830110146"/>
  <p:tag name="MH_LIBRARY" val="CONTENTS"/>
  <p:tag name="MH_TYPE" val="OTHERS"/>
  <p:tag name="ID" val="553512"/>
</p:tagLst>
</file>

<file path=ppt/tags/tag64.xml><?xml version="1.0" encoding="utf-8"?>
<p:tagLst xmlns:p="http://schemas.openxmlformats.org/presentationml/2006/main">
  <p:tag name="KSO_WM_DIAGRAM_VIRTUALLY_FRAME" val="{&quot;height&quot;:325.8581102362203,&quot;left&quot;:209.4533070866142,&quot;top&quot;:118.74464566929134,&quot;width&quot;:699.0669291338581}"/>
</p:tagLst>
</file>

<file path=ppt/tags/tag65.xml><?xml version="1.0" encoding="utf-8"?>
<p:tagLst xmlns:p="http://schemas.openxmlformats.org/presentationml/2006/main">
  <p:tag name="KSO_WM_DIAGRAM_VIRTUALLY_FRAME" val="{&quot;height&quot;:325.8581102362203,&quot;left&quot;:209.4533070866142,&quot;top&quot;:118.74464566929134,&quot;width&quot;:699.0669291338581}"/>
</p:tagLst>
</file>

<file path=ppt/tags/tag66.xml><?xml version="1.0" encoding="utf-8"?>
<p:tagLst xmlns:p="http://schemas.openxmlformats.org/presentationml/2006/main">
  <p:tag name="KSO_WM_DIAGRAM_VIRTUALLY_FRAME" val="{&quot;height&quot;:325.8581102362203,&quot;left&quot;:209.4533070866142,&quot;top&quot;:118.74464566929134,&quot;width&quot;:699.0669291338581}"/>
</p:tagLst>
</file>

<file path=ppt/tags/tag67.xml><?xml version="1.0" encoding="utf-8"?>
<p:tagLst xmlns:p="http://schemas.openxmlformats.org/presentationml/2006/main">
  <p:tag name="KSO_WM_DIAGRAM_VIRTUALLY_FRAME" val="{&quot;height&quot;:325.8581102362203,&quot;left&quot;:209.4533070866142,&quot;top&quot;:118.74464566929134,&quot;width&quot;:699.0669291338581}"/>
</p:tagLst>
</file>

<file path=ppt/tags/tag68.xml><?xml version="1.0" encoding="utf-8"?>
<p:tagLst xmlns:p="http://schemas.openxmlformats.org/presentationml/2006/main">
  <p:tag name="KSO_WM_DIAGRAM_VIRTUALLY_FRAME" val="{&quot;height&quot;:325.8581102362203,&quot;left&quot;:209.4533070866142,&quot;top&quot;:118.74464566929134,&quot;width&quot;:699.0669291338581}"/>
</p:tagLst>
</file>

<file path=ppt/tags/tag69.xml><?xml version="1.0" encoding="utf-8"?>
<p:tagLst xmlns:p="http://schemas.openxmlformats.org/presentationml/2006/main">
  <p:tag name="KSO_WM_DIAGRAM_VIRTUALLY_FRAME" val="{&quot;height&quot;:325.8581102362203,&quot;left&quot;:209.4533070866142,&quot;top&quot;:118.74464566929134,&quot;width&quot;:699.06692913385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DIAGRAM_VIRTUALLY_FRAME" val="{&quot;height&quot;:325.8581102362203,&quot;left&quot;:209.4533070866142,&quot;top&quot;:118.74464566929134,&quot;width&quot;:699.0669291338581}"/>
</p:tagLst>
</file>

<file path=ppt/tags/tag71.xml><?xml version="1.0" encoding="utf-8"?>
<p:tagLst xmlns:p="http://schemas.openxmlformats.org/presentationml/2006/main">
  <p:tag name="KSO_WM_DIAGRAM_VIRTUALLY_FRAME" val="{&quot;height&quot;:325.8581102362203,&quot;left&quot;:209.4533070866142,&quot;top&quot;:118.74464566929134,&quot;width&quot;:699.0669291338581}"/>
</p:tagLst>
</file>

<file path=ppt/tags/tag72.xml><?xml version="1.0" encoding="utf-8"?>
<p:tagLst xmlns:p="http://schemas.openxmlformats.org/presentationml/2006/main">
  <p:tag name="KSO_WM_DIAGRAM_VIRTUALLY_FRAME" val="{&quot;height&quot;:325.8581102362203,&quot;left&quot;:209.4533070866142,&quot;top&quot;:118.74464566929134,&quot;width&quot;:699.0669291338581}"/>
</p:tagLst>
</file>

<file path=ppt/tags/tag73.xml><?xml version="1.0" encoding="utf-8"?>
<p:tagLst xmlns:p="http://schemas.openxmlformats.org/presentationml/2006/main">
  <p:tag name="KSO_WM_DIAGRAM_VIRTUALLY_FRAME" val="{&quot;height&quot;:325.8581102362203,&quot;left&quot;:209.4533070866142,&quot;top&quot;:118.74464566929134,&quot;width&quot;:699.0669291338581}"/>
</p:tagLst>
</file>

<file path=ppt/tags/tag74.xml><?xml version="1.0" encoding="utf-8"?>
<p:tagLst xmlns:p="http://schemas.openxmlformats.org/presentationml/2006/main">
  <p:tag name="KSO_WM_DIAGRAM_VIRTUALLY_FRAME" val="{&quot;height&quot;:325.8581102362203,&quot;left&quot;:209.4533070866142,&quot;top&quot;:118.74464566929134,&quot;width&quot;:699.0669291338581}"/>
</p:tagLst>
</file>

<file path=ppt/tags/tag75.xml><?xml version="1.0" encoding="utf-8"?>
<p:tagLst xmlns:p="http://schemas.openxmlformats.org/presentationml/2006/main">
  <p:tag name="KSO_WM_DIAGRAM_VIRTUALLY_FRAME" val="{&quot;height&quot;:325.8581102362203,&quot;left&quot;:209.4533070866142,&quot;top&quot;:118.74464566929134,&quot;width&quot;:699.0669291338581}"/>
</p:tagLst>
</file>

<file path=ppt/tags/tag76.xml><?xml version="1.0" encoding="utf-8"?>
<p:tagLst xmlns:p="http://schemas.openxmlformats.org/presentationml/2006/main">
  <p:tag name="KSO_WM_DIAGRAM_VIRTUALLY_FRAME" val="{&quot;height&quot;:325.8581102362203,&quot;left&quot;:209.4533070866142,&quot;top&quot;:118.74464566929134,&quot;width&quot;:699.0669291338581}"/>
</p:tagLst>
</file>

<file path=ppt/tags/tag77.xml><?xml version="1.0" encoding="utf-8"?>
<p:tagLst xmlns:p="http://schemas.openxmlformats.org/presentationml/2006/main">
  <p:tag name="KSO_WM_DIAGRAM_VIRTUALLY_FRAME" val="{&quot;height&quot;:325.8581102362203,&quot;left&quot;:209.4533070866142,&quot;top&quot;:118.74464566929134,&quot;width&quot;:699.0669291338581}"/>
</p:tagLst>
</file>

<file path=ppt/tags/tag78.xml><?xml version="1.0" encoding="utf-8"?>
<p:tagLst xmlns:p="http://schemas.openxmlformats.org/presentationml/2006/main">
  <p:tag name="KSO_WM_DIAGRAM_VIRTUALLY_FRAME" val="{&quot;height&quot;:325.8581102362203,&quot;left&quot;:209.4533070866142,&quot;top&quot;:118.74464566929134,&quot;width&quot;:699.0669291338581}"/>
</p:tagLst>
</file>

<file path=ppt/tags/tag79.xml><?xml version="1.0" encoding="utf-8"?>
<p:tagLst xmlns:p="http://schemas.openxmlformats.org/presentationml/2006/main">
  <p:tag name="KSO_WM_DIAGRAM_VIRTUALLY_FRAME" val="{&quot;height&quot;:325.8581102362203,&quot;left&quot;:209.4533070866142,&quot;top&quot;:118.74464566929134,&quot;width&quot;:699.066929133858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DIAGRAM_VIRTUALLY_FRAME" val="{&quot;height&quot;:325.8581102362203,&quot;left&quot;:209.4533070866142,&quot;top&quot;:118.74464566929134,&quot;width&quot;:699.0669291338581}"/>
</p:tagLst>
</file>

<file path=ppt/tags/tag81.xml><?xml version="1.0" encoding="utf-8"?>
<p:tagLst xmlns:p="http://schemas.openxmlformats.org/presentationml/2006/main">
  <p:tag name="KSO_WM_DIAGRAM_VIRTUALLY_FRAME" val="{&quot;height&quot;:325.8581102362203,&quot;left&quot;:209.4533070866142,&quot;top&quot;:118.74464566929134,&quot;width&quot;:699.0669291338581}"/>
</p:tagLst>
</file>

<file path=ppt/tags/tag82.xml><?xml version="1.0" encoding="utf-8"?>
<p:tagLst xmlns:p="http://schemas.openxmlformats.org/presentationml/2006/main">
  <p:tag name="KSO_WM_DIAGRAM_VIRTUALLY_FRAME" val="{&quot;height&quot;:325.8581102362203,&quot;left&quot;:209.4533070866142,&quot;top&quot;:118.74464566929134,&quot;width&quot;:699.0669291338581}"/>
</p:tagLst>
</file>

<file path=ppt/tags/tag83.xml><?xml version="1.0" encoding="utf-8"?>
<p:tagLst xmlns:p="http://schemas.openxmlformats.org/presentationml/2006/main">
  <p:tag name="KSO_WM_DIAGRAM_VIRTUALLY_FRAME" val="{&quot;height&quot;:325.8581102362203,&quot;left&quot;:209.4533070866142,&quot;top&quot;:118.74464566929134,&quot;width&quot;:699.0669291338581}"/>
</p:tagLst>
</file>

<file path=ppt/tags/tag84.xml><?xml version="1.0" encoding="utf-8"?>
<p:tagLst xmlns:p="http://schemas.openxmlformats.org/presentationml/2006/main">
  <p:tag name="KSO_WM_DIAGRAM_VIRTUALLY_FRAME" val="{&quot;height&quot;:264.7424146981628,&quot;left&quot;:223.07,&quot;top&quot;:166.8319422572178,&quot;width&quot;:674.6962992125983}"/>
</p:tagLst>
</file>

<file path=ppt/tags/tag85.xml><?xml version="1.0" encoding="utf-8"?>
<p:tagLst xmlns:p="http://schemas.openxmlformats.org/presentationml/2006/main">
  <p:tag name="KSO_WM_DIAGRAM_VIRTUALLY_FRAME" val="{&quot;height&quot;:264.7424146981628,&quot;left&quot;:223.07,&quot;top&quot;:166.8319422572178,&quot;width&quot;:674.6962992125983}"/>
</p:tagLst>
</file>

<file path=ppt/tags/tag86.xml><?xml version="1.0" encoding="utf-8"?>
<p:tagLst xmlns:p="http://schemas.openxmlformats.org/presentationml/2006/main">
  <p:tag name="KSO_WM_DIAGRAM_VIRTUALLY_FRAME" val="{&quot;height&quot;:264.7424146981628,&quot;left&quot;:223.07,&quot;top&quot;:166.8319422572178,&quot;width&quot;:674.6962992125983}"/>
</p:tagLst>
</file>

<file path=ppt/tags/tag87.xml><?xml version="1.0" encoding="utf-8"?>
<p:tagLst xmlns:p="http://schemas.openxmlformats.org/presentationml/2006/main">
  <p:tag name="KSO_WM_DIAGRAM_VIRTUALLY_FRAME" val="{&quot;height&quot;:264.7424146981628,&quot;left&quot;:223.07,&quot;top&quot;:166.8319422572178,&quot;width&quot;:674.6962992125983}"/>
</p:tagLst>
</file>

<file path=ppt/tags/tag88.xml><?xml version="1.0" encoding="utf-8"?>
<p:tagLst xmlns:p="http://schemas.openxmlformats.org/presentationml/2006/main">
  <p:tag name="KSO_WM_DIAGRAM_VIRTUALLY_FRAME" val="{&quot;height&quot;:264.7424146981628,&quot;left&quot;:223.07,&quot;top&quot;:166.8319422572178,&quot;width&quot;:674.6962992125983}"/>
</p:tagLst>
</file>

<file path=ppt/tags/tag89.xml><?xml version="1.0" encoding="utf-8"?>
<p:tagLst xmlns:p="http://schemas.openxmlformats.org/presentationml/2006/main">
  <p:tag name="KSO_WM_DIAGRAM_VIRTUALLY_FRAME" val="{&quot;height&quot;:264.7424146981628,&quot;left&quot;:223.07,&quot;top&quot;:166.8319422572178,&quot;width&quot;:674.6962992125983}"/>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264.7424146981628,&quot;left&quot;:223.07,&quot;top&quot;:166.8319422572178,&quot;width&quot;:674.6962992125983}"/>
</p:tagLst>
</file>

<file path=ppt/tags/tag91.xml><?xml version="1.0" encoding="utf-8"?>
<p:tagLst xmlns:p="http://schemas.openxmlformats.org/presentationml/2006/main">
  <p:tag name="KSO_WM_DIAGRAM_VIRTUALLY_FRAME" val="{&quot;height&quot;:264.7424146981628,&quot;left&quot;:223.07,&quot;top&quot;:166.8319422572178,&quot;width&quot;:674.6962992125983}"/>
</p:tagLst>
</file>

<file path=ppt/tags/tag92.xml><?xml version="1.0" encoding="utf-8"?>
<p:tagLst xmlns:p="http://schemas.openxmlformats.org/presentationml/2006/main">
  <p:tag name="KSO_WM_DIAGRAM_VIRTUALLY_FRAME" val="{&quot;height&quot;:264.7424146981628,&quot;left&quot;:223.07,&quot;top&quot;:166.8319422572178,&quot;width&quot;:674.6962992125983}"/>
</p:tagLst>
</file>

<file path=ppt/tags/tag93.xml><?xml version="1.0" encoding="utf-8"?>
<p:tagLst xmlns:p="http://schemas.openxmlformats.org/presentationml/2006/main">
  <p:tag name="KSO_WM_DIAGRAM_VIRTUALLY_FRAME" val="{&quot;height&quot;:264.7424146981628,&quot;left&quot;:223.07,&quot;top&quot;:166.8319422572178,&quot;width&quot;:674.6962992125983}"/>
</p:tagLst>
</file>

<file path=ppt/tags/tag94.xml><?xml version="1.0" encoding="utf-8"?>
<p:tagLst xmlns:p="http://schemas.openxmlformats.org/presentationml/2006/main">
  <p:tag name="KSO_WM_DIAGRAM_VIRTUALLY_FRAME" val="{&quot;height&quot;:264.7424146981628,&quot;left&quot;:223.07,&quot;top&quot;:166.8319422572178,&quot;width&quot;:674.6962992125983}"/>
</p:tagLst>
</file>

<file path=ppt/tags/tag95.xml><?xml version="1.0" encoding="utf-8"?>
<p:tagLst xmlns:p="http://schemas.openxmlformats.org/presentationml/2006/main">
  <p:tag name="KSO_WM_DIAGRAM_VIRTUALLY_FRAME" val="{&quot;height&quot;:264.7424146981628,&quot;left&quot;:223.07,&quot;top&quot;:166.8319422572178,&quot;width&quot;:674.6962992125983}"/>
</p:tagLst>
</file>

<file path=ppt/tags/tag96.xml><?xml version="1.0" encoding="utf-8"?>
<p:tagLst xmlns:p="http://schemas.openxmlformats.org/presentationml/2006/main">
  <p:tag name="KSO_WM_DIAGRAM_VIRTUALLY_FRAME" val="{&quot;height&quot;:352.2077952755906,&quot;left&quot;:110.95,&quot;top&quot;:155.85,&quot;width&quot;:755.1}"/>
</p:tagLst>
</file>

<file path=ppt/tags/tag97.xml><?xml version="1.0" encoding="utf-8"?>
<p:tagLst xmlns:p="http://schemas.openxmlformats.org/presentationml/2006/main">
  <p:tag name="KSO_WM_DIAGRAM_VIRTUALLY_FRAME" val="{&quot;height&quot;:352.2077952755906,&quot;left&quot;:110.95,&quot;top&quot;:155.85,&quot;width&quot;:755.1}"/>
</p:tagLst>
</file>

<file path=ppt/tags/tag98.xml><?xml version="1.0" encoding="utf-8"?>
<p:tagLst xmlns:p="http://schemas.openxmlformats.org/presentationml/2006/main">
  <p:tag name="KSO_WM_DIAGRAM_VIRTUALLY_FRAME" val="{&quot;height&quot;:352.2077952755906,&quot;left&quot;:110.95,&quot;top&quot;:155.85,&quot;width&quot;:755.1}"/>
</p:tagLst>
</file>

<file path=ppt/tags/tag99.xml><?xml version="1.0" encoding="utf-8"?>
<p:tagLst xmlns:p="http://schemas.openxmlformats.org/presentationml/2006/main">
  <p:tag name="KSO_WM_DIAGRAM_VIRTUALLY_FRAME" val="{&quot;height&quot;:352.2077952755906,&quot;left&quot;:110.95,&quot;top&quot;:155.85,&quot;width&quot;:755.1}"/>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2553</Words>
  <Application>WPS 演示</Application>
  <PresentationFormat>宽屏</PresentationFormat>
  <Paragraphs>327</Paragraphs>
  <Slides>21</Slides>
  <Notes>4</Notes>
  <HiddenSlides>0</HiddenSlides>
  <MMClips>0</MMClips>
  <ScaleCrop>false</ScaleCrop>
  <HeadingPairs>
    <vt:vector size="6" baseType="variant">
      <vt:variant>
        <vt:lpstr>已用的字体</vt:lpstr>
      </vt:variant>
      <vt:variant>
        <vt:i4>32</vt:i4>
      </vt:variant>
      <vt:variant>
        <vt:lpstr>主题</vt:lpstr>
      </vt:variant>
      <vt:variant>
        <vt:i4>1</vt:i4>
      </vt:variant>
      <vt:variant>
        <vt:lpstr>幻灯片标题</vt:lpstr>
      </vt:variant>
      <vt:variant>
        <vt:i4>21</vt:i4>
      </vt:variant>
    </vt:vector>
  </HeadingPairs>
  <TitlesOfParts>
    <vt:vector size="54" baseType="lpstr">
      <vt:lpstr>Arial</vt:lpstr>
      <vt:lpstr>宋体</vt:lpstr>
      <vt:lpstr>Wingdings</vt:lpstr>
      <vt:lpstr>Wingdings</vt:lpstr>
      <vt:lpstr>阿里巴巴普惠体 3.0 105 Heavy</vt:lpstr>
      <vt:lpstr>AlibabaPuHuiTi-Bold</vt:lpstr>
      <vt:lpstr>MingLiU-ExtB</vt:lpstr>
      <vt:lpstr>阿里巴巴普惠体</vt:lpstr>
      <vt:lpstr>阿里巴巴普惠体 3.0 75 SemiBold</vt:lpstr>
      <vt:lpstr>Arial</vt:lpstr>
      <vt:lpstr>微软雅黑</vt:lpstr>
      <vt:lpstr>阿里巴巴普惠体 3.0 55 Regular</vt:lpstr>
      <vt:lpstr>阿里巴巴普惠体 3.0 45 Light</vt:lpstr>
      <vt:lpstr>Arial Unicode MS</vt:lpstr>
      <vt:lpstr>Calibri</vt:lpstr>
      <vt:lpstr>Open Sans</vt:lpstr>
      <vt:lpstr>Segoe Print</vt:lpstr>
      <vt:lpstr>等线</vt:lpstr>
      <vt:lpstr>思源宋体 CN</vt:lpstr>
      <vt:lpstr>MiSans</vt:lpstr>
      <vt:lpstr>字魂59号-创粗黑</vt:lpstr>
      <vt:lpstr>U.S. 101</vt:lpstr>
      <vt:lpstr>Another X Display tfb</vt:lpstr>
      <vt:lpstr>Roboto</vt:lpstr>
      <vt:lpstr>Times New Roman</vt:lpstr>
      <vt:lpstr>Open Sans Light</vt:lpstr>
      <vt:lpstr>Open Sans</vt:lpstr>
      <vt:lpstr>字魂35号-经典雅黑</vt:lpstr>
      <vt:lpstr>inpin heiti</vt:lpstr>
      <vt:lpstr>阿里巴巴普惠体</vt:lpstr>
      <vt:lpstr>思源宋体 CN Heavy</vt:lpstr>
      <vt:lpstr>阿里巴巴普惠体 3.0 115 Black</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ゃ＇心若初晴</cp:lastModifiedBy>
  <cp:revision>162</cp:revision>
  <dcterms:created xsi:type="dcterms:W3CDTF">2019-06-19T02:08:00Z</dcterms:created>
  <dcterms:modified xsi:type="dcterms:W3CDTF">2025-10-19T12:26:27Z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2052-12.1.0.23125</vt:lpwstr>
  </property>
  <property fmtid="{D5CDD505-2E9C-101B-9397-08002B2CF9AE}" pid="3" name="ICV">
    <vt:lpwstr>DA6C2E84D59E483B867873594166A058_11</vt:lpwstr>
  </property>
</Properties>
</file>